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0080625" cy="7559675"/>
  <p:notesSz cx="7559675" cy="10691813"/>
  <p:defaultTextStyle>
    <a:defPPr>
      <a:defRPr lang="en-GB"/>
    </a:defPPr>
    <a:lvl1pPr algn="l" defTabSz="449263"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mn-cs"/>
      </a:defRPr>
    </a:lvl1pPr>
    <a:lvl2pPr marL="431800" indent="-215900" algn="l" defTabSz="449263"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mn-cs"/>
      </a:defRPr>
    </a:lvl2pPr>
    <a:lvl3pPr marL="647700" indent="-215900" algn="l" defTabSz="449263"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mn-cs"/>
      </a:defRPr>
    </a:lvl3pPr>
    <a:lvl4pPr marL="863600" indent="-215900" algn="l" defTabSz="449263"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mn-cs"/>
      </a:defRPr>
    </a:lvl4pPr>
    <a:lvl5pPr marL="1079500" indent="-215900" algn="l" defTabSz="449263"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1356"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PY" altLang="es-PY" smtClean="0"/>
          </a:p>
        </p:txBody>
      </p:sp>
      <p:sp>
        <p:nvSpPr>
          <p:cNvPr id="2051" name="Rectangle 3"/>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16000"/>
              </a:lnSpc>
              <a:tabLst>
                <a:tab pos="723900" algn="l"/>
                <a:tab pos="1447800" algn="l"/>
                <a:tab pos="2171700" algn="l"/>
                <a:tab pos="2895600" algn="l"/>
              </a:tabLst>
              <a:defRPr sz="1400">
                <a:solidFill>
                  <a:srgbClr val="000000"/>
                </a:solidFill>
                <a:latin typeface="Times New Roman" pitchFamily="16" charset="0"/>
                <a:ea typeface="DejaVuSans" charset="0"/>
                <a:cs typeface="DejaVuSans" charset="0"/>
              </a:defRPr>
            </a:lvl1pPr>
          </a:lstStyle>
          <a:p>
            <a:endParaRPr lang="en-GB" altLang="es-PY"/>
          </a:p>
        </p:txBody>
      </p:sp>
      <p:sp>
        <p:nvSpPr>
          <p:cNvPr id="2052" name="Rectangle 4"/>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16000"/>
              </a:lnSpc>
              <a:tabLst>
                <a:tab pos="723900" algn="l"/>
                <a:tab pos="1447800" algn="l"/>
                <a:tab pos="2171700" algn="l"/>
                <a:tab pos="2895600" algn="l"/>
              </a:tabLst>
              <a:defRPr sz="1400">
                <a:solidFill>
                  <a:srgbClr val="000000"/>
                </a:solidFill>
                <a:latin typeface="Times New Roman" pitchFamily="16" charset="0"/>
                <a:ea typeface="DejaVuSans" charset="0"/>
                <a:cs typeface="DejaVuSans" charset="0"/>
              </a:defRPr>
            </a:lvl1pPr>
          </a:lstStyle>
          <a:p>
            <a:endParaRPr lang="en-GB" altLang="es-PY"/>
          </a:p>
        </p:txBody>
      </p:sp>
      <p:sp>
        <p:nvSpPr>
          <p:cNvPr id="2053" name="Rectangle 5"/>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116000"/>
              </a:lnSpc>
              <a:tabLst>
                <a:tab pos="723900" algn="l"/>
                <a:tab pos="1447800" algn="l"/>
                <a:tab pos="2171700" algn="l"/>
                <a:tab pos="2895600" algn="l"/>
              </a:tabLst>
              <a:defRPr sz="1400">
                <a:solidFill>
                  <a:srgbClr val="000000"/>
                </a:solidFill>
                <a:latin typeface="Times New Roman" pitchFamily="16" charset="0"/>
                <a:ea typeface="DejaVuSans" charset="0"/>
                <a:cs typeface="DejaVuSans" charset="0"/>
              </a:defRPr>
            </a:lvl1pPr>
          </a:lstStyle>
          <a:p>
            <a:endParaRPr lang="en-GB" altLang="es-PY"/>
          </a:p>
        </p:txBody>
      </p:sp>
      <p:sp>
        <p:nvSpPr>
          <p:cNvPr id="2054" name="Rectangle 6"/>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116000"/>
              </a:lnSpc>
              <a:tabLst>
                <a:tab pos="723900" algn="l"/>
                <a:tab pos="1447800" algn="l"/>
                <a:tab pos="2171700" algn="l"/>
                <a:tab pos="2895600" algn="l"/>
              </a:tabLst>
              <a:defRPr sz="1400">
                <a:solidFill>
                  <a:srgbClr val="000000"/>
                </a:solidFill>
                <a:latin typeface="Times New Roman" pitchFamily="16" charset="0"/>
                <a:ea typeface="DejaVuSans" charset="0"/>
                <a:cs typeface="DejaVuSans" charset="0"/>
              </a:defRPr>
            </a:lvl1pPr>
          </a:lstStyle>
          <a:p>
            <a:fld id="{A89E5D4A-8BC1-4F8B-BFD4-74DB762144A0}" type="slidenum">
              <a:rPr lang="en-GB" altLang="es-PY"/>
              <a:pPr/>
              <a:t>‹Nº›</a:t>
            </a:fld>
            <a:endParaRPr lang="en-GB" altLang="es-PY"/>
          </a:p>
        </p:txBody>
      </p:sp>
    </p:spTree>
    <p:extLst>
      <p:ext uri="{BB962C8B-B14F-4D97-AF65-F5344CB8AC3E}">
        <p14:creationId xmlns:p14="http://schemas.microsoft.com/office/powerpoint/2010/main" val="6668358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2EBA91-A458-45A4-B8F1-1CC153AB94C3}" type="slidenum">
              <a:rPr lang="en-GB" altLang="es-PY"/>
              <a:pPr/>
              <a:t>1</a:t>
            </a:fld>
            <a:endParaRPr lang="en-GB" altLang="es-PY"/>
          </a:p>
        </p:txBody>
      </p:sp>
      <p:sp>
        <p:nvSpPr>
          <p:cNvPr id="430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FBA500-D8A4-4ED7-A358-56CD94FEC716}" type="slidenum">
              <a:rPr lang="en-GB" altLang="es-PY"/>
              <a:pPr/>
              <a:t>11</a:t>
            </a:fld>
            <a:endParaRPr lang="en-GB" altLang="es-PY"/>
          </a:p>
        </p:txBody>
      </p:sp>
      <p:sp>
        <p:nvSpPr>
          <p:cNvPr id="532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4B03483-DCB4-47D9-8314-16AC64DF3B85}" type="slidenum">
              <a:rPr lang="en-GB" altLang="es-PY"/>
              <a:pPr/>
              <a:t>12</a:t>
            </a:fld>
            <a:endParaRPr lang="en-GB" altLang="es-PY"/>
          </a:p>
        </p:txBody>
      </p:sp>
      <p:sp>
        <p:nvSpPr>
          <p:cNvPr id="542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EB32F-7468-455B-BD12-B06903FD1932}" type="slidenum">
              <a:rPr lang="en-GB" altLang="es-PY"/>
              <a:pPr/>
              <a:t>13</a:t>
            </a:fld>
            <a:endParaRPr lang="en-GB" altLang="es-PY"/>
          </a:p>
        </p:txBody>
      </p:sp>
      <p:sp>
        <p:nvSpPr>
          <p:cNvPr id="552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161C1E-D047-44E5-B717-CCF8A99D9809}" type="slidenum">
              <a:rPr lang="en-GB" altLang="es-PY"/>
              <a:pPr/>
              <a:t>14</a:t>
            </a:fld>
            <a:endParaRPr lang="en-GB" altLang="es-PY"/>
          </a:p>
        </p:txBody>
      </p:sp>
      <p:sp>
        <p:nvSpPr>
          <p:cNvPr id="563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EE83AE-6E8E-4137-9E4B-DE62124721F1}" type="slidenum">
              <a:rPr lang="en-GB" altLang="es-PY"/>
              <a:pPr/>
              <a:t>15</a:t>
            </a:fld>
            <a:endParaRPr lang="en-GB" altLang="es-PY"/>
          </a:p>
        </p:txBody>
      </p:sp>
      <p:sp>
        <p:nvSpPr>
          <p:cNvPr id="573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AC286E-BE6B-43E7-A17A-A84DFF49375E}" type="slidenum">
              <a:rPr lang="en-GB" altLang="es-PY"/>
              <a:pPr/>
              <a:t>16</a:t>
            </a:fld>
            <a:endParaRPr lang="en-GB" altLang="es-PY"/>
          </a:p>
        </p:txBody>
      </p:sp>
      <p:sp>
        <p:nvSpPr>
          <p:cNvPr id="583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7FBF4E-732B-49FA-B264-4D3ECBA544C6}" type="slidenum">
              <a:rPr lang="en-GB" altLang="es-PY"/>
              <a:pPr/>
              <a:t>17</a:t>
            </a:fld>
            <a:endParaRPr lang="en-GB" altLang="es-PY"/>
          </a:p>
        </p:txBody>
      </p:sp>
      <p:sp>
        <p:nvSpPr>
          <p:cNvPr id="593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B488816-3D27-4C60-88E3-8B21E739024B}" type="slidenum">
              <a:rPr lang="en-GB" altLang="es-PY"/>
              <a:pPr/>
              <a:t>18</a:t>
            </a:fld>
            <a:endParaRPr lang="en-GB" altLang="es-PY"/>
          </a:p>
        </p:txBody>
      </p:sp>
      <p:sp>
        <p:nvSpPr>
          <p:cNvPr id="604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97B7FA8-4CA8-4D8F-9F3D-AD96E5173165}" type="slidenum">
              <a:rPr lang="en-GB" altLang="es-PY"/>
              <a:pPr/>
              <a:t>19</a:t>
            </a:fld>
            <a:endParaRPr lang="en-GB" altLang="es-PY"/>
          </a:p>
        </p:txBody>
      </p:sp>
      <p:sp>
        <p:nvSpPr>
          <p:cNvPr id="614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E5CCCEA-16FB-4E96-A5A3-FC90DE83A8F4}" type="slidenum">
              <a:rPr lang="en-GB" altLang="es-PY"/>
              <a:pPr/>
              <a:t>20</a:t>
            </a:fld>
            <a:endParaRPr lang="en-GB" altLang="es-PY"/>
          </a:p>
        </p:txBody>
      </p:sp>
      <p:sp>
        <p:nvSpPr>
          <p:cNvPr id="624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415845-9458-42DE-90F8-573087E316A7}" type="slidenum">
              <a:rPr lang="en-GB" altLang="es-PY"/>
              <a:pPr/>
              <a:t>2</a:t>
            </a:fld>
            <a:endParaRPr lang="en-GB" altLang="es-PY"/>
          </a:p>
        </p:txBody>
      </p:sp>
      <p:sp>
        <p:nvSpPr>
          <p:cNvPr id="440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235DECD-BDB3-4DBF-A1A5-A18133C36AC2}" type="slidenum">
              <a:rPr lang="en-GB" altLang="es-PY"/>
              <a:pPr/>
              <a:t>21</a:t>
            </a:fld>
            <a:endParaRPr lang="en-GB" altLang="es-PY"/>
          </a:p>
        </p:txBody>
      </p:sp>
      <p:sp>
        <p:nvSpPr>
          <p:cNvPr id="634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C9CACB8-D248-46AF-889C-DC7B32C32DAA}" type="slidenum">
              <a:rPr lang="en-GB" altLang="es-PY"/>
              <a:pPr/>
              <a:t>22</a:t>
            </a:fld>
            <a:endParaRPr lang="en-GB" altLang="es-PY"/>
          </a:p>
        </p:txBody>
      </p:sp>
      <p:sp>
        <p:nvSpPr>
          <p:cNvPr id="645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3B7704-920D-4BA4-99FE-790F8C126A5A}" type="slidenum">
              <a:rPr lang="en-GB" altLang="es-PY"/>
              <a:pPr/>
              <a:t>23</a:t>
            </a:fld>
            <a:endParaRPr lang="en-GB" altLang="es-PY"/>
          </a:p>
        </p:txBody>
      </p:sp>
      <p:sp>
        <p:nvSpPr>
          <p:cNvPr id="655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058EBA-9D5E-4619-9DA8-A5BEE3B41D4B}" type="slidenum">
              <a:rPr lang="en-GB" altLang="es-PY"/>
              <a:pPr/>
              <a:t>24</a:t>
            </a:fld>
            <a:endParaRPr lang="en-GB" altLang="es-PY"/>
          </a:p>
        </p:txBody>
      </p:sp>
      <p:sp>
        <p:nvSpPr>
          <p:cNvPr id="665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0EA7FD-F1A3-4A62-8CC7-EE9211B84A56}" type="slidenum">
              <a:rPr lang="en-GB" altLang="es-PY"/>
              <a:pPr/>
              <a:t>25</a:t>
            </a:fld>
            <a:endParaRPr lang="en-GB" altLang="es-PY"/>
          </a:p>
        </p:txBody>
      </p:sp>
      <p:sp>
        <p:nvSpPr>
          <p:cNvPr id="675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6E68ED-3ECC-4215-9124-8C30C42B88AF}" type="slidenum">
              <a:rPr lang="en-GB" altLang="es-PY"/>
              <a:pPr/>
              <a:t>26</a:t>
            </a:fld>
            <a:endParaRPr lang="en-GB" altLang="es-PY"/>
          </a:p>
        </p:txBody>
      </p:sp>
      <p:sp>
        <p:nvSpPr>
          <p:cNvPr id="686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641CD0-07A9-4152-8CE3-43C3AB6AEDDB}" type="slidenum">
              <a:rPr lang="en-GB" altLang="es-PY"/>
              <a:pPr/>
              <a:t>27</a:t>
            </a:fld>
            <a:endParaRPr lang="en-GB" altLang="es-PY"/>
          </a:p>
        </p:txBody>
      </p:sp>
      <p:sp>
        <p:nvSpPr>
          <p:cNvPr id="696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C7B5EF-C09C-4231-A0EA-C727C0EA40DC}" type="slidenum">
              <a:rPr lang="en-GB" altLang="es-PY"/>
              <a:pPr/>
              <a:t>28</a:t>
            </a:fld>
            <a:endParaRPr lang="en-GB" altLang="es-PY"/>
          </a:p>
        </p:txBody>
      </p:sp>
      <p:sp>
        <p:nvSpPr>
          <p:cNvPr id="706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D7B9FF-7B7A-45DB-941F-F6ABCDC52680}" type="slidenum">
              <a:rPr lang="en-GB" altLang="es-PY"/>
              <a:pPr/>
              <a:t>29</a:t>
            </a:fld>
            <a:endParaRPr lang="en-GB" altLang="es-PY"/>
          </a:p>
        </p:txBody>
      </p:sp>
      <p:sp>
        <p:nvSpPr>
          <p:cNvPr id="716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2C2DD7-1D70-478F-AE47-AC5AD1660ECC}" type="slidenum">
              <a:rPr lang="en-GB" altLang="es-PY"/>
              <a:pPr/>
              <a:t>30</a:t>
            </a:fld>
            <a:endParaRPr lang="en-GB" altLang="es-PY"/>
          </a:p>
        </p:txBody>
      </p:sp>
      <p:sp>
        <p:nvSpPr>
          <p:cNvPr id="727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B114DF-A224-4009-9869-E630CBF0C9E8}" type="slidenum">
              <a:rPr lang="en-GB" altLang="es-PY"/>
              <a:pPr/>
              <a:t>3</a:t>
            </a:fld>
            <a:endParaRPr lang="en-GB" altLang="es-PY"/>
          </a:p>
        </p:txBody>
      </p:sp>
      <p:sp>
        <p:nvSpPr>
          <p:cNvPr id="450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A3C34D7-3E96-4A7F-983C-47507000CA9D}" type="slidenum">
              <a:rPr lang="en-GB" altLang="es-PY"/>
              <a:pPr/>
              <a:t>31</a:t>
            </a:fld>
            <a:endParaRPr lang="en-GB" altLang="es-PY"/>
          </a:p>
        </p:txBody>
      </p:sp>
      <p:sp>
        <p:nvSpPr>
          <p:cNvPr id="737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884782-8560-43B5-A5FF-BB1856E501F6}" type="slidenum">
              <a:rPr lang="en-GB" altLang="es-PY"/>
              <a:pPr/>
              <a:t>32</a:t>
            </a:fld>
            <a:endParaRPr lang="en-GB" altLang="es-PY"/>
          </a:p>
        </p:txBody>
      </p:sp>
      <p:sp>
        <p:nvSpPr>
          <p:cNvPr id="747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B411EA3-E9F9-4A99-8884-C99C93D3FB07}" type="slidenum">
              <a:rPr lang="en-GB" altLang="es-PY"/>
              <a:pPr/>
              <a:t>33</a:t>
            </a:fld>
            <a:endParaRPr lang="en-GB" altLang="es-PY"/>
          </a:p>
        </p:txBody>
      </p:sp>
      <p:sp>
        <p:nvSpPr>
          <p:cNvPr id="757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ED1CDD-6399-427F-89F9-E7DFEE3B9969}" type="slidenum">
              <a:rPr lang="en-GB" altLang="es-PY"/>
              <a:pPr/>
              <a:t>34</a:t>
            </a:fld>
            <a:endParaRPr lang="en-GB" altLang="es-PY"/>
          </a:p>
        </p:txBody>
      </p:sp>
      <p:sp>
        <p:nvSpPr>
          <p:cNvPr id="768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0DD7B1-DDA0-4A55-9463-73A388341FD2}" type="slidenum">
              <a:rPr lang="en-GB" altLang="es-PY"/>
              <a:pPr/>
              <a:t>35</a:t>
            </a:fld>
            <a:endParaRPr lang="en-GB" altLang="es-PY"/>
          </a:p>
        </p:txBody>
      </p:sp>
      <p:sp>
        <p:nvSpPr>
          <p:cNvPr id="778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86C589-D8D5-40D0-9110-8622640E57E3}" type="slidenum">
              <a:rPr lang="en-GB" altLang="es-PY"/>
              <a:pPr/>
              <a:t>36</a:t>
            </a:fld>
            <a:endParaRPr lang="en-GB" altLang="es-PY"/>
          </a:p>
        </p:txBody>
      </p:sp>
      <p:sp>
        <p:nvSpPr>
          <p:cNvPr id="788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96E9C8D-1B29-40D8-85B2-050857A52CC1}" type="slidenum">
              <a:rPr lang="en-GB" altLang="es-PY"/>
              <a:pPr/>
              <a:t>37</a:t>
            </a:fld>
            <a:endParaRPr lang="en-GB" altLang="es-PY"/>
          </a:p>
        </p:txBody>
      </p:sp>
      <p:sp>
        <p:nvSpPr>
          <p:cNvPr id="798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D0662A-2324-4DBF-BAA6-57BC3D3755A9}" type="slidenum">
              <a:rPr lang="en-GB" altLang="es-PY"/>
              <a:pPr/>
              <a:t>38</a:t>
            </a:fld>
            <a:endParaRPr lang="en-GB" altLang="es-PY"/>
          </a:p>
        </p:txBody>
      </p:sp>
      <p:sp>
        <p:nvSpPr>
          <p:cNvPr id="808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C02227-037A-426F-B70C-7A83A337AFD9}" type="slidenum">
              <a:rPr lang="en-GB" altLang="es-PY"/>
              <a:pPr/>
              <a:t>39</a:t>
            </a:fld>
            <a:endParaRPr lang="en-GB" altLang="es-PY"/>
          </a:p>
        </p:txBody>
      </p:sp>
      <p:sp>
        <p:nvSpPr>
          <p:cNvPr id="819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C49E61-71EB-4415-BE07-F9538C4C6501}" type="slidenum">
              <a:rPr lang="en-GB" altLang="es-PY"/>
              <a:pPr/>
              <a:t>4</a:t>
            </a:fld>
            <a:endParaRPr lang="en-GB" altLang="es-PY"/>
          </a:p>
        </p:txBody>
      </p:sp>
      <p:sp>
        <p:nvSpPr>
          <p:cNvPr id="460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F2A407-0EBC-43D0-8B73-ADA70939DCA3}" type="slidenum">
              <a:rPr lang="en-GB" altLang="es-PY"/>
              <a:pPr/>
              <a:t>5</a:t>
            </a:fld>
            <a:endParaRPr lang="en-GB" altLang="es-PY"/>
          </a:p>
        </p:txBody>
      </p:sp>
      <p:sp>
        <p:nvSpPr>
          <p:cNvPr id="471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795865-2DFF-475E-B3E6-7248ADC372CE}" type="slidenum">
              <a:rPr lang="en-GB" altLang="es-PY"/>
              <a:pPr/>
              <a:t>6</a:t>
            </a:fld>
            <a:endParaRPr lang="en-GB" altLang="es-PY"/>
          </a:p>
        </p:txBody>
      </p:sp>
      <p:sp>
        <p:nvSpPr>
          <p:cNvPr id="481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27EAD5-A317-42A5-AFDA-75AA5F62A152}" type="slidenum">
              <a:rPr lang="en-GB" altLang="es-PY"/>
              <a:pPr/>
              <a:t>7</a:t>
            </a:fld>
            <a:endParaRPr lang="en-GB" altLang="es-PY"/>
          </a:p>
        </p:txBody>
      </p:sp>
      <p:sp>
        <p:nvSpPr>
          <p:cNvPr id="491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EDFFFD-D525-4708-85DE-6709DE5E58AC}" type="slidenum">
              <a:rPr lang="en-GB" altLang="es-PY"/>
              <a:pPr/>
              <a:t>8</a:t>
            </a:fld>
            <a:endParaRPr lang="en-GB" altLang="es-PY"/>
          </a:p>
        </p:txBody>
      </p:sp>
      <p:sp>
        <p:nvSpPr>
          <p:cNvPr id="501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513E91-16B8-4585-A112-11E1BF162FA9}" type="slidenum">
              <a:rPr lang="en-GB" altLang="es-PY"/>
              <a:pPr/>
              <a:t>9</a:t>
            </a:fld>
            <a:endParaRPr lang="en-GB" altLang="es-PY"/>
          </a:p>
        </p:txBody>
      </p:sp>
      <p:sp>
        <p:nvSpPr>
          <p:cNvPr id="512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ltLang="es-P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Y"/>
          </a:p>
        </p:txBody>
      </p:sp>
      <p:sp>
        <p:nvSpPr>
          <p:cNvPr id="4" name="3 Marcador de fecha"/>
          <p:cNvSpPr>
            <a:spLocks noGrp="1"/>
          </p:cNvSpPr>
          <p:nvPr>
            <p:ph type="dt" idx="10"/>
          </p:nvPr>
        </p:nvSpPr>
        <p:spPr/>
        <p:txBody>
          <a:bodyPr/>
          <a:lstStyle>
            <a:lvl1pPr>
              <a:defRPr/>
            </a:lvl1pPr>
          </a:lstStyle>
          <a:p>
            <a:endParaRPr lang="en-GB" altLang="es-PY"/>
          </a:p>
        </p:txBody>
      </p:sp>
      <p:sp>
        <p:nvSpPr>
          <p:cNvPr id="5" name="4 Marcador de pie de página"/>
          <p:cNvSpPr>
            <a:spLocks noGrp="1"/>
          </p:cNvSpPr>
          <p:nvPr>
            <p:ph type="ftr" idx="11"/>
          </p:nvPr>
        </p:nvSpPr>
        <p:spPr/>
        <p:txBody>
          <a:bodyPr/>
          <a:lstStyle>
            <a:lvl1pPr>
              <a:defRPr/>
            </a:lvl1pPr>
          </a:lstStyle>
          <a:p>
            <a:endParaRPr lang="en-GB" altLang="es-PY"/>
          </a:p>
        </p:txBody>
      </p:sp>
      <p:sp>
        <p:nvSpPr>
          <p:cNvPr id="6" name="5 Marcador de número de diapositiva"/>
          <p:cNvSpPr>
            <a:spLocks noGrp="1"/>
          </p:cNvSpPr>
          <p:nvPr>
            <p:ph type="sldNum" idx="12"/>
          </p:nvPr>
        </p:nvSpPr>
        <p:spPr/>
        <p:txBody>
          <a:bodyPr/>
          <a:lstStyle>
            <a:lvl1pPr>
              <a:defRPr/>
            </a:lvl1pPr>
          </a:lstStyle>
          <a:p>
            <a:fld id="{0E18606E-B47E-49B6-97D8-CB44668E14EC}" type="slidenum">
              <a:rPr lang="en-GB" altLang="es-PY"/>
              <a:pPr/>
              <a:t>‹Nº›</a:t>
            </a:fld>
            <a:endParaRPr lang="en-GB" altLang="es-PY"/>
          </a:p>
        </p:txBody>
      </p:sp>
    </p:spTree>
    <p:extLst>
      <p:ext uri="{BB962C8B-B14F-4D97-AF65-F5344CB8AC3E}">
        <p14:creationId xmlns:p14="http://schemas.microsoft.com/office/powerpoint/2010/main" val="408387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idx="10"/>
          </p:nvPr>
        </p:nvSpPr>
        <p:spPr/>
        <p:txBody>
          <a:bodyPr/>
          <a:lstStyle>
            <a:lvl1pPr>
              <a:defRPr/>
            </a:lvl1pPr>
          </a:lstStyle>
          <a:p>
            <a:endParaRPr lang="en-GB" altLang="es-PY"/>
          </a:p>
        </p:txBody>
      </p:sp>
      <p:sp>
        <p:nvSpPr>
          <p:cNvPr id="5" name="4 Marcador de pie de página"/>
          <p:cNvSpPr>
            <a:spLocks noGrp="1"/>
          </p:cNvSpPr>
          <p:nvPr>
            <p:ph type="ftr" idx="11"/>
          </p:nvPr>
        </p:nvSpPr>
        <p:spPr/>
        <p:txBody>
          <a:bodyPr/>
          <a:lstStyle>
            <a:lvl1pPr>
              <a:defRPr/>
            </a:lvl1pPr>
          </a:lstStyle>
          <a:p>
            <a:endParaRPr lang="en-GB" altLang="es-PY"/>
          </a:p>
        </p:txBody>
      </p:sp>
      <p:sp>
        <p:nvSpPr>
          <p:cNvPr id="6" name="5 Marcador de número de diapositiva"/>
          <p:cNvSpPr>
            <a:spLocks noGrp="1"/>
          </p:cNvSpPr>
          <p:nvPr>
            <p:ph type="sldNum" idx="12"/>
          </p:nvPr>
        </p:nvSpPr>
        <p:spPr/>
        <p:txBody>
          <a:bodyPr/>
          <a:lstStyle>
            <a:lvl1pPr>
              <a:defRPr/>
            </a:lvl1pPr>
          </a:lstStyle>
          <a:p>
            <a:fld id="{3DCE7350-4B14-458A-8BC8-390919AF7906}" type="slidenum">
              <a:rPr lang="en-GB" altLang="es-PY"/>
              <a:pPr/>
              <a:t>‹Nº›</a:t>
            </a:fld>
            <a:endParaRPr lang="en-GB" altLang="es-PY"/>
          </a:p>
        </p:txBody>
      </p:sp>
    </p:spTree>
    <p:extLst>
      <p:ext uri="{BB962C8B-B14F-4D97-AF65-F5344CB8AC3E}">
        <p14:creationId xmlns:p14="http://schemas.microsoft.com/office/powerpoint/2010/main" val="119229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5675" y="301625"/>
            <a:ext cx="2266950" cy="645477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503238" y="301625"/>
            <a:ext cx="6650037" cy="64547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idx="10"/>
          </p:nvPr>
        </p:nvSpPr>
        <p:spPr/>
        <p:txBody>
          <a:bodyPr/>
          <a:lstStyle>
            <a:lvl1pPr>
              <a:defRPr/>
            </a:lvl1pPr>
          </a:lstStyle>
          <a:p>
            <a:endParaRPr lang="en-GB" altLang="es-PY"/>
          </a:p>
        </p:txBody>
      </p:sp>
      <p:sp>
        <p:nvSpPr>
          <p:cNvPr id="5" name="4 Marcador de pie de página"/>
          <p:cNvSpPr>
            <a:spLocks noGrp="1"/>
          </p:cNvSpPr>
          <p:nvPr>
            <p:ph type="ftr" idx="11"/>
          </p:nvPr>
        </p:nvSpPr>
        <p:spPr/>
        <p:txBody>
          <a:bodyPr/>
          <a:lstStyle>
            <a:lvl1pPr>
              <a:defRPr/>
            </a:lvl1pPr>
          </a:lstStyle>
          <a:p>
            <a:endParaRPr lang="en-GB" altLang="es-PY"/>
          </a:p>
        </p:txBody>
      </p:sp>
      <p:sp>
        <p:nvSpPr>
          <p:cNvPr id="6" name="5 Marcador de número de diapositiva"/>
          <p:cNvSpPr>
            <a:spLocks noGrp="1"/>
          </p:cNvSpPr>
          <p:nvPr>
            <p:ph type="sldNum" idx="12"/>
          </p:nvPr>
        </p:nvSpPr>
        <p:spPr/>
        <p:txBody>
          <a:bodyPr/>
          <a:lstStyle>
            <a:lvl1pPr>
              <a:defRPr/>
            </a:lvl1pPr>
          </a:lstStyle>
          <a:p>
            <a:fld id="{1A36E5A4-81BD-4464-BD61-54CF525205BA}" type="slidenum">
              <a:rPr lang="en-GB" altLang="es-PY"/>
              <a:pPr/>
              <a:t>‹Nº›</a:t>
            </a:fld>
            <a:endParaRPr lang="en-GB" altLang="es-PY"/>
          </a:p>
        </p:txBody>
      </p:sp>
    </p:spTree>
    <p:extLst>
      <p:ext uri="{BB962C8B-B14F-4D97-AF65-F5344CB8AC3E}">
        <p14:creationId xmlns:p14="http://schemas.microsoft.com/office/powerpoint/2010/main" val="189199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503238" y="301625"/>
            <a:ext cx="9069387" cy="1260475"/>
          </a:xfrm>
        </p:spPr>
        <p:txBody>
          <a:bodyPr/>
          <a:lstStyle/>
          <a:p>
            <a:r>
              <a:rPr lang="es-ES" smtClean="0"/>
              <a:t>Haga clic para modificar el estilo de título del patrón</a:t>
            </a:r>
            <a:endParaRPr lang="es-PY"/>
          </a:p>
        </p:txBody>
      </p:sp>
      <p:sp>
        <p:nvSpPr>
          <p:cNvPr id="3" name="2 Marcador de fecha"/>
          <p:cNvSpPr>
            <a:spLocks noGrp="1"/>
          </p:cNvSpPr>
          <p:nvPr>
            <p:ph type="dt" idx="10"/>
          </p:nvPr>
        </p:nvSpPr>
        <p:spPr>
          <a:xfrm>
            <a:off x="503238" y="6886575"/>
            <a:ext cx="2346325" cy="519113"/>
          </a:xfrm>
        </p:spPr>
        <p:txBody>
          <a:bodyPr/>
          <a:lstStyle>
            <a:lvl1pPr>
              <a:defRPr/>
            </a:lvl1pPr>
          </a:lstStyle>
          <a:p>
            <a:endParaRPr lang="en-GB" altLang="es-PY"/>
          </a:p>
        </p:txBody>
      </p:sp>
      <p:sp>
        <p:nvSpPr>
          <p:cNvPr id="4" name="3 Marcador de pie de página"/>
          <p:cNvSpPr>
            <a:spLocks noGrp="1"/>
          </p:cNvSpPr>
          <p:nvPr>
            <p:ph type="ftr" idx="11"/>
          </p:nvPr>
        </p:nvSpPr>
        <p:spPr>
          <a:xfrm>
            <a:off x="3448050" y="6886575"/>
            <a:ext cx="3194050" cy="519113"/>
          </a:xfrm>
        </p:spPr>
        <p:txBody>
          <a:bodyPr/>
          <a:lstStyle>
            <a:lvl1pPr>
              <a:defRPr/>
            </a:lvl1pPr>
          </a:lstStyle>
          <a:p>
            <a:endParaRPr lang="en-GB" altLang="es-PY"/>
          </a:p>
        </p:txBody>
      </p:sp>
      <p:sp>
        <p:nvSpPr>
          <p:cNvPr id="5" name="4 Marcador de número de diapositiva"/>
          <p:cNvSpPr>
            <a:spLocks noGrp="1"/>
          </p:cNvSpPr>
          <p:nvPr>
            <p:ph type="sldNum" idx="12"/>
          </p:nvPr>
        </p:nvSpPr>
        <p:spPr>
          <a:xfrm>
            <a:off x="7226300" y="6886575"/>
            <a:ext cx="2346325" cy="519113"/>
          </a:xfrm>
        </p:spPr>
        <p:txBody>
          <a:bodyPr/>
          <a:lstStyle>
            <a:lvl1pPr>
              <a:defRPr/>
            </a:lvl1pPr>
          </a:lstStyle>
          <a:p>
            <a:fld id="{3085DB2E-A1AB-4D34-AE79-3DC0591C6221}" type="slidenum">
              <a:rPr lang="en-GB" altLang="es-PY"/>
              <a:pPr/>
              <a:t>‹Nº›</a:t>
            </a:fld>
            <a:endParaRPr lang="en-GB" altLang="es-PY"/>
          </a:p>
        </p:txBody>
      </p:sp>
    </p:spTree>
    <p:extLst>
      <p:ext uri="{BB962C8B-B14F-4D97-AF65-F5344CB8AC3E}">
        <p14:creationId xmlns:p14="http://schemas.microsoft.com/office/powerpoint/2010/main" val="189954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idx="10"/>
          </p:nvPr>
        </p:nvSpPr>
        <p:spPr/>
        <p:txBody>
          <a:bodyPr/>
          <a:lstStyle>
            <a:lvl1pPr>
              <a:defRPr/>
            </a:lvl1pPr>
          </a:lstStyle>
          <a:p>
            <a:endParaRPr lang="en-GB" altLang="es-PY"/>
          </a:p>
        </p:txBody>
      </p:sp>
      <p:sp>
        <p:nvSpPr>
          <p:cNvPr id="5" name="4 Marcador de pie de página"/>
          <p:cNvSpPr>
            <a:spLocks noGrp="1"/>
          </p:cNvSpPr>
          <p:nvPr>
            <p:ph type="ftr" idx="11"/>
          </p:nvPr>
        </p:nvSpPr>
        <p:spPr/>
        <p:txBody>
          <a:bodyPr/>
          <a:lstStyle>
            <a:lvl1pPr>
              <a:defRPr/>
            </a:lvl1pPr>
          </a:lstStyle>
          <a:p>
            <a:endParaRPr lang="en-GB" altLang="es-PY"/>
          </a:p>
        </p:txBody>
      </p:sp>
      <p:sp>
        <p:nvSpPr>
          <p:cNvPr id="6" name="5 Marcador de número de diapositiva"/>
          <p:cNvSpPr>
            <a:spLocks noGrp="1"/>
          </p:cNvSpPr>
          <p:nvPr>
            <p:ph type="sldNum" idx="12"/>
          </p:nvPr>
        </p:nvSpPr>
        <p:spPr/>
        <p:txBody>
          <a:bodyPr/>
          <a:lstStyle>
            <a:lvl1pPr>
              <a:defRPr/>
            </a:lvl1pPr>
          </a:lstStyle>
          <a:p>
            <a:fld id="{611B8CA6-45F3-4260-B792-761E2E194466}" type="slidenum">
              <a:rPr lang="en-GB" altLang="es-PY"/>
              <a:pPr/>
              <a:t>‹Nº›</a:t>
            </a:fld>
            <a:endParaRPr lang="en-GB" altLang="es-PY"/>
          </a:p>
        </p:txBody>
      </p:sp>
    </p:spTree>
    <p:extLst>
      <p:ext uri="{BB962C8B-B14F-4D97-AF65-F5344CB8AC3E}">
        <p14:creationId xmlns:p14="http://schemas.microsoft.com/office/powerpoint/2010/main" val="62676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n-GB" altLang="es-PY"/>
          </a:p>
        </p:txBody>
      </p:sp>
      <p:sp>
        <p:nvSpPr>
          <p:cNvPr id="5" name="4 Marcador de pie de página"/>
          <p:cNvSpPr>
            <a:spLocks noGrp="1"/>
          </p:cNvSpPr>
          <p:nvPr>
            <p:ph type="ftr" idx="11"/>
          </p:nvPr>
        </p:nvSpPr>
        <p:spPr/>
        <p:txBody>
          <a:bodyPr/>
          <a:lstStyle>
            <a:lvl1pPr>
              <a:defRPr/>
            </a:lvl1pPr>
          </a:lstStyle>
          <a:p>
            <a:endParaRPr lang="en-GB" altLang="es-PY"/>
          </a:p>
        </p:txBody>
      </p:sp>
      <p:sp>
        <p:nvSpPr>
          <p:cNvPr id="6" name="5 Marcador de número de diapositiva"/>
          <p:cNvSpPr>
            <a:spLocks noGrp="1"/>
          </p:cNvSpPr>
          <p:nvPr>
            <p:ph type="sldNum" idx="12"/>
          </p:nvPr>
        </p:nvSpPr>
        <p:spPr/>
        <p:txBody>
          <a:bodyPr/>
          <a:lstStyle>
            <a:lvl1pPr>
              <a:defRPr/>
            </a:lvl1pPr>
          </a:lstStyle>
          <a:p>
            <a:fld id="{5DFBFF4E-A1C9-4319-981D-905D64BF63D9}" type="slidenum">
              <a:rPr lang="en-GB" altLang="es-PY"/>
              <a:pPr/>
              <a:t>‹Nº›</a:t>
            </a:fld>
            <a:endParaRPr lang="en-GB" altLang="es-PY"/>
          </a:p>
        </p:txBody>
      </p:sp>
    </p:spTree>
    <p:extLst>
      <p:ext uri="{BB962C8B-B14F-4D97-AF65-F5344CB8AC3E}">
        <p14:creationId xmlns:p14="http://schemas.microsoft.com/office/powerpoint/2010/main" val="366643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idx="10"/>
          </p:nvPr>
        </p:nvSpPr>
        <p:spPr/>
        <p:txBody>
          <a:bodyPr/>
          <a:lstStyle>
            <a:lvl1pPr>
              <a:defRPr/>
            </a:lvl1pPr>
          </a:lstStyle>
          <a:p>
            <a:endParaRPr lang="en-GB" altLang="es-PY"/>
          </a:p>
        </p:txBody>
      </p:sp>
      <p:sp>
        <p:nvSpPr>
          <p:cNvPr id="6" name="5 Marcador de pie de página"/>
          <p:cNvSpPr>
            <a:spLocks noGrp="1"/>
          </p:cNvSpPr>
          <p:nvPr>
            <p:ph type="ftr" idx="11"/>
          </p:nvPr>
        </p:nvSpPr>
        <p:spPr/>
        <p:txBody>
          <a:bodyPr/>
          <a:lstStyle>
            <a:lvl1pPr>
              <a:defRPr/>
            </a:lvl1pPr>
          </a:lstStyle>
          <a:p>
            <a:endParaRPr lang="en-GB" altLang="es-PY"/>
          </a:p>
        </p:txBody>
      </p:sp>
      <p:sp>
        <p:nvSpPr>
          <p:cNvPr id="7" name="6 Marcador de número de diapositiva"/>
          <p:cNvSpPr>
            <a:spLocks noGrp="1"/>
          </p:cNvSpPr>
          <p:nvPr>
            <p:ph type="sldNum" idx="12"/>
          </p:nvPr>
        </p:nvSpPr>
        <p:spPr/>
        <p:txBody>
          <a:bodyPr/>
          <a:lstStyle>
            <a:lvl1pPr>
              <a:defRPr/>
            </a:lvl1pPr>
          </a:lstStyle>
          <a:p>
            <a:fld id="{A82819B6-1989-4F83-9C9A-944A50C6D1AD}" type="slidenum">
              <a:rPr lang="en-GB" altLang="es-PY"/>
              <a:pPr/>
              <a:t>‹Nº›</a:t>
            </a:fld>
            <a:endParaRPr lang="en-GB" altLang="es-PY"/>
          </a:p>
        </p:txBody>
      </p:sp>
    </p:spTree>
    <p:extLst>
      <p:ext uri="{BB962C8B-B14F-4D97-AF65-F5344CB8AC3E}">
        <p14:creationId xmlns:p14="http://schemas.microsoft.com/office/powerpoint/2010/main" val="297374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idx="10"/>
          </p:nvPr>
        </p:nvSpPr>
        <p:spPr/>
        <p:txBody>
          <a:bodyPr/>
          <a:lstStyle>
            <a:lvl1pPr>
              <a:defRPr/>
            </a:lvl1pPr>
          </a:lstStyle>
          <a:p>
            <a:endParaRPr lang="en-GB" altLang="es-PY"/>
          </a:p>
        </p:txBody>
      </p:sp>
      <p:sp>
        <p:nvSpPr>
          <p:cNvPr id="8" name="7 Marcador de pie de página"/>
          <p:cNvSpPr>
            <a:spLocks noGrp="1"/>
          </p:cNvSpPr>
          <p:nvPr>
            <p:ph type="ftr" idx="11"/>
          </p:nvPr>
        </p:nvSpPr>
        <p:spPr/>
        <p:txBody>
          <a:bodyPr/>
          <a:lstStyle>
            <a:lvl1pPr>
              <a:defRPr/>
            </a:lvl1pPr>
          </a:lstStyle>
          <a:p>
            <a:endParaRPr lang="en-GB" altLang="es-PY"/>
          </a:p>
        </p:txBody>
      </p:sp>
      <p:sp>
        <p:nvSpPr>
          <p:cNvPr id="9" name="8 Marcador de número de diapositiva"/>
          <p:cNvSpPr>
            <a:spLocks noGrp="1"/>
          </p:cNvSpPr>
          <p:nvPr>
            <p:ph type="sldNum" idx="12"/>
          </p:nvPr>
        </p:nvSpPr>
        <p:spPr/>
        <p:txBody>
          <a:bodyPr/>
          <a:lstStyle>
            <a:lvl1pPr>
              <a:defRPr/>
            </a:lvl1pPr>
          </a:lstStyle>
          <a:p>
            <a:fld id="{0992F6D8-8004-4780-B947-9A4E6B441C7E}" type="slidenum">
              <a:rPr lang="en-GB" altLang="es-PY"/>
              <a:pPr/>
              <a:t>‹Nº›</a:t>
            </a:fld>
            <a:endParaRPr lang="en-GB" altLang="es-PY"/>
          </a:p>
        </p:txBody>
      </p:sp>
    </p:spTree>
    <p:extLst>
      <p:ext uri="{BB962C8B-B14F-4D97-AF65-F5344CB8AC3E}">
        <p14:creationId xmlns:p14="http://schemas.microsoft.com/office/powerpoint/2010/main" val="25506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idx="10"/>
          </p:nvPr>
        </p:nvSpPr>
        <p:spPr/>
        <p:txBody>
          <a:bodyPr/>
          <a:lstStyle>
            <a:lvl1pPr>
              <a:defRPr/>
            </a:lvl1pPr>
          </a:lstStyle>
          <a:p>
            <a:endParaRPr lang="en-GB" altLang="es-PY"/>
          </a:p>
        </p:txBody>
      </p:sp>
      <p:sp>
        <p:nvSpPr>
          <p:cNvPr id="4" name="3 Marcador de pie de página"/>
          <p:cNvSpPr>
            <a:spLocks noGrp="1"/>
          </p:cNvSpPr>
          <p:nvPr>
            <p:ph type="ftr" idx="11"/>
          </p:nvPr>
        </p:nvSpPr>
        <p:spPr/>
        <p:txBody>
          <a:bodyPr/>
          <a:lstStyle>
            <a:lvl1pPr>
              <a:defRPr/>
            </a:lvl1pPr>
          </a:lstStyle>
          <a:p>
            <a:endParaRPr lang="en-GB" altLang="es-PY"/>
          </a:p>
        </p:txBody>
      </p:sp>
      <p:sp>
        <p:nvSpPr>
          <p:cNvPr id="5" name="4 Marcador de número de diapositiva"/>
          <p:cNvSpPr>
            <a:spLocks noGrp="1"/>
          </p:cNvSpPr>
          <p:nvPr>
            <p:ph type="sldNum" idx="12"/>
          </p:nvPr>
        </p:nvSpPr>
        <p:spPr/>
        <p:txBody>
          <a:bodyPr/>
          <a:lstStyle>
            <a:lvl1pPr>
              <a:defRPr/>
            </a:lvl1pPr>
          </a:lstStyle>
          <a:p>
            <a:fld id="{261264EA-E488-4E74-9EF5-B76F810153DF}" type="slidenum">
              <a:rPr lang="en-GB" altLang="es-PY"/>
              <a:pPr/>
              <a:t>‹Nº›</a:t>
            </a:fld>
            <a:endParaRPr lang="en-GB" altLang="es-PY"/>
          </a:p>
        </p:txBody>
      </p:sp>
    </p:spTree>
    <p:extLst>
      <p:ext uri="{BB962C8B-B14F-4D97-AF65-F5344CB8AC3E}">
        <p14:creationId xmlns:p14="http://schemas.microsoft.com/office/powerpoint/2010/main" val="90854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n-GB" altLang="es-PY"/>
          </a:p>
        </p:txBody>
      </p:sp>
      <p:sp>
        <p:nvSpPr>
          <p:cNvPr id="3" name="2 Marcador de pie de página"/>
          <p:cNvSpPr>
            <a:spLocks noGrp="1"/>
          </p:cNvSpPr>
          <p:nvPr>
            <p:ph type="ftr" idx="11"/>
          </p:nvPr>
        </p:nvSpPr>
        <p:spPr/>
        <p:txBody>
          <a:bodyPr/>
          <a:lstStyle>
            <a:lvl1pPr>
              <a:defRPr/>
            </a:lvl1pPr>
          </a:lstStyle>
          <a:p>
            <a:endParaRPr lang="en-GB" altLang="es-PY"/>
          </a:p>
        </p:txBody>
      </p:sp>
      <p:sp>
        <p:nvSpPr>
          <p:cNvPr id="4" name="3 Marcador de número de diapositiva"/>
          <p:cNvSpPr>
            <a:spLocks noGrp="1"/>
          </p:cNvSpPr>
          <p:nvPr>
            <p:ph type="sldNum" idx="12"/>
          </p:nvPr>
        </p:nvSpPr>
        <p:spPr/>
        <p:txBody>
          <a:bodyPr/>
          <a:lstStyle>
            <a:lvl1pPr>
              <a:defRPr/>
            </a:lvl1pPr>
          </a:lstStyle>
          <a:p>
            <a:fld id="{E4DABC5A-4BF7-4429-B080-C7DA83039C32}" type="slidenum">
              <a:rPr lang="en-GB" altLang="es-PY"/>
              <a:pPr/>
              <a:t>‹Nº›</a:t>
            </a:fld>
            <a:endParaRPr lang="en-GB" altLang="es-PY"/>
          </a:p>
        </p:txBody>
      </p:sp>
    </p:spTree>
    <p:extLst>
      <p:ext uri="{BB962C8B-B14F-4D97-AF65-F5344CB8AC3E}">
        <p14:creationId xmlns:p14="http://schemas.microsoft.com/office/powerpoint/2010/main" val="89197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n-GB" altLang="es-PY"/>
          </a:p>
        </p:txBody>
      </p:sp>
      <p:sp>
        <p:nvSpPr>
          <p:cNvPr id="6" name="5 Marcador de pie de página"/>
          <p:cNvSpPr>
            <a:spLocks noGrp="1"/>
          </p:cNvSpPr>
          <p:nvPr>
            <p:ph type="ftr" idx="11"/>
          </p:nvPr>
        </p:nvSpPr>
        <p:spPr/>
        <p:txBody>
          <a:bodyPr/>
          <a:lstStyle>
            <a:lvl1pPr>
              <a:defRPr/>
            </a:lvl1pPr>
          </a:lstStyle>
          <a:p>
            <a:endParaRPr lang="en-GB" altLang="es-PY"/>
          </a:p>
        </p:txBody>
      </p:sp>
      <p:sp>
        <p:nvSpPr>
          <p:cNvPr id="7" name="6 Marcador de número de diapositiva"/>
          <p:cNvSpPr>
            <a:spLocks noGrp="1"/>
          </p:cNvSpPr>
          <p:nvPr>
            <p:ph type="sldNum" idx="12"/>
          </p:nvPr>
        </p:nvSpPr>
        <p:spPr/>
        <p:txBody>
          <a:bodyPr/>
          <a:lstStyle>
            <a:lvl1pPr>
              <a:defRPr/>
            </a:lvl1pPr>
          </a:lstStyle>
          <a:p>
            <a:fld id="{A8D4D936-872C-4AA6-9E6E-FF677CAE489C}" type="slidenum">
              <a:rPr lang="en-GB" altLang="es-PY"/>
              <a:pPr/>
              <a:t>‹Nº›</a:t>
            </a:fld>
            <a:endParaRPr lang="en-GB" altLang="es-PY"/>
          </a:p>
        </p:txBody>
      </p:sp>
    </p:spTree>
    <p:extLst>
      <p:ext uri="{BB962C8B-B14F-4D97-AF65-F5344CB8AC3E}">
        <p14:creationId xmlns:p14="http://schemas.microsoft.com/office/powerpoint/2010/main" val="358515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n-GB" altLang="es-PY"/>
          </a:p>
        </p:txBody>
      </p:sp>
      <p:sp>
        <p:nvSpPr>
          <p:cNvPr id="6" name="5 Marcador de pie de página"/>
          <p:cNvSpPr>
            <a:spLocks noGrp="1"/>
          </p:cNvSpPr>
          <p:nvPr>
            <p:ph type="ftr" idx="11"/>
          </p:nvPr>
        </p:nvSpPr>
        <p:spPr/>
        <p:txBody>
          <a:bodyPr/>
          <a:lstStyle>
            <a:lvl1pPr>
              <a:defRPr/>
            </a:lvl1pPr>
          </a:lstStyle>
          <a:p>
            <a:endParaRPr lang="en-GB" altLang="es-PY"/>
          </a:p>
        </p:txBody>
      </p:sp>
      <p:sp>
        <p:nvSpPr>
          <p:cNvPr id="7" name="6 Marcador de número de diapositiva"/>
          <p:cNvSpPr>
            <a:spLocks noGrp="1"/>
          </p:cNvSpPr>
          <p:nvPr>
            <p:ph type="sldNum" idx="12"/>
          </p:nvPr>
        </p:nvSpPr>
        <p:spPr/>
        <p:txBody>
          <a:bodyPr/>
          <a:lstStyle>
            <a:lvl1pPr>
              <a:defRPr/>
            </a:lvl1pPr>
          </a:lstStyle>
          <a:p>
            <a:fld id="{9896D66A-202C-4524-9078-A595378D138F}" type="slidenum">
              <a:rPr lang="en-GB" altLang="es-PY"/>
              <a:pPr/>
              <a:t>‹Nº›</a:t>
            </a:fld>
            <a:endParaRPr lang="en-GB" altLang="es-PY"/>
          </a:p>
        </p:txBody>
      </p:sp>
    </p:spTree>
    <p:extLst>
      <p:ext uri="{BB962C8B-B14F-4D97-AF65-F5344CB8AC3E}">
        <p14:creationId xmlns:p14="http://schemas.microsoft.com/office/powerpoint/2010/main" val="261332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PY" smtClean="0"/>
              <a:t>Pulse para editar el formato del texto de título</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s-PY" smtClean="0"/>
              <a:t>Pulse para editar los formatos del texto del esquema</a:t>
            </a:r>
          </a:p>
          <a:p>
            <a:pPr lvl="1"/>
            <a:r>
              <a:rPr lang="en-GB" altLang="es-PY" smtClean="0"/>
              <a:t>Segundo nivel del esquema</a:t>
            </a:r>
          </a:p>
          <a:p>
            <a:pPr lvl="2"/>
            <a:r>
              <a:rPr lang="en-GB" altLang="es-PY" smtClean="0"/>
              <a:t>Tercer nivel del esquema</a:t>
            </a:r>
          </a:p>
          <a:p>
            <a:pPr lvl="3"/>
            <a:r>
              <a:rPr lang="en-GB" altLang="es-PY" smtClean="0"/>
              <a:t>Cuarto nivel del esquema</a:t>
            </a:r>
          </a:p>
          <a:p>
            <a:pPr lvl="4"/>
            <a:r>
              <a:rPr lang="en-GB" altLang="es-PY" smtClean="0"/>
              <a:t>Quinto nivel del esquema</a:t>
            </a:r>
          </a:p>
          <a:p>
            <a:pPr lvl="4"/>
            <a:r>
              <a:rPr lang="en-GB" altLang="es-PY" smtClean="0"/>
              <a:t>Sexto nivel del esquema</a:t>
            </a:r>
          </a:p>
          <a:p>
            <a:pPr lvl="4"/>
            <a:r>
              <a:rPr lang="en-GB" altLang="es-PY" smtClean="0"/>
              <a:t>Séptimo nivel del esquema</a:t>
            </a:r>
          </a:p>
          <a:p>
            <a:pPr lvl="4"/>
            <a:r>
              <a:rPr lang="en-GB" altLang="es-PY" smtClean="0"/>
              <a:t>Octavo nivel del esquema</a:t>
            </a:r>
          </a:p>
          <a:p>
            <a:pPr lvl="4"/>
            <a:r>
              <a:rPr lang="en-GB" altLang="es-PY" smtClean="0"/>
              <a:t>Noveno nivel del esquema</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16000"/>
              </a:lnSpc>
              <a:tabLst>
                <a:tab pos="723900" algn="l"/>
                <a:tab pos="1447800" algn="l"/>
                <a:tab pos="2171700" algn="l"/>
              </a:tabLst>
              <a:defRPr sz="1400">
                <a:solidFill>
                  <a:srgbClr val="000000"/>
                </a:solidFill>
                <a:latin typeface="Times New Roman" pitchFamily="16" charset="0"/>
                <a:ea typeface="+mn-ea"/>
                <a:cs typeface="+mn-cs"/>
              </a:defRPr>
            </a:lvl1pPr>
          </a:lstStyle>
          <a:p>
            <a:endParaRPr lang="en-GB" altLang="es-PY"/>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16000"/>
              </a:lnSpc>
              <a:tabLst>
                <a:tab pos="723900" algn="l"/>
                <a:tab pos="1447800" algn="l"/>
                <a:tab pos="2171700" algn="l"/>
                <a:tab pos="2895600" algn="l"/>
              </a:tabLst>
              <a:defRPr sz="1400">
                <a:solidFill>
                  <a:srgbClr val="000000"/>
                </a:solidFill>
                <a:latin typeface="Times New Roman" pitchFamily="16" charset="0"/>
                <a:ea typeface="+mn-ea"/>
                <a:cs typeface="+mn-cs"/>
              </a:defRPr>
            </a:lvl1pPr>
          </a:lstStyle>
          <a:p>
            <a:endParaRPr lang="en-GB" altLang="es-PY"/>
          </a:p>
        </p:txBody>
      </p:sp>
      <p:sp>
        <p:nvSpPr>
          <p:cNvPr id="1029" name="Rectangle 5"/>
          <p:cNvSpPr>
            <a:spLocks noGrp="1" noChangeArrowheads="1"/>
          </p:cNvSpPr>
          <p:nvPr>
            <p:ph type="sldNum"/>
          </p:nvPr>
        </p:nvSpPr>
        <p:spPr bwMode="auto">
          <a:xfrm>
            <a:off x="7226300"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16000"/>
              </a:lnSpc>
              <a:tabLst>
                <a:tab pos="723900" algn="l"/>
                <a:tab pos="1447800" algn="l"/>
                <a:tab pos="2171700" algn="l"/>
              </a:tabLst>
              <a:defRPr sz="1400">
                <a:solidFill>
                  <a:srgbClr val="000000"/>
                </a:solidFill>
                <a:latin typeface="Times New Roman" pitchFamily="16" charset="0"/>
                <a:ea typeface="+mn-ea"/>
                <a:cs typeface="+mn-cs"/>
              </a:defRPr>
            </a:lvl1pPr>
          </a:lstStyle>
          <a:p>
            <a:fld id="{60F987AB-C688-4647-B5FC-ECD2B5B99DB3}" type="slidenum">
              <a:rPr lang="en-GB" altLang="es-PY"/>
              <a:pPr/>
              <a:t>‹Nº›</a:t>
            </a:fld>
            <a:endParaRPr lang="en-GB" altLang="es-P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marL="4318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2pPr>
      <a:lvl3pPr marL="6477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3pPr>
      <a:lvl4pPr marL="8636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4pPr>
      <a:lvl5pPr marL="10795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5pPr>
      <a:lvl6pPr marL="15367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6pPr>
      <a:lvl7pPr marL="19939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7pPr>
      <a:lvl8pPr marL="24511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8pPr>
      <a:lvl9pPr marL="2908300" indent="-215900" algn="ctr" defTabSz="449263" rtl="0" fontAlgn="base" hangingPunct="0">
        <a:spcBef>
          <a:spcPct val="0"/>
        </a:spcBef>
        <a:spcAft>
          <a:spcPct val="0"/>
        </a:spcAft>
        <a:buClr>
          <a:srgbClr val="000000"/>
        </a:buClr>
        <a:buSzPct val="45000"/>
        <a:buFont typeface="Wingdings" charset="2"/>
        <a:defRPr sz="4400">
          <a:solidFill>
            <a:srgbClr val="000000"/>
          </a:solidFill>
          <a:latin typeface="Arial" charset="0"/>
          <a:ea typeface="DejaVuSans" charset="0"/>
          <a:cs typeface="DejaVuSans" charset="0"/>
        </a:defRPr>
      </a:lvl9pPr>
    </p:titleStyle>
    <p:bodyStyle>
      <a:lvl1pPr marL="431800" indent="-323850" algn="l" defTabSz="449263" rtl="0" fontAlgn="base" hangingPunct="0">
        <a:spcBef>
          <a:spcPct val="0"/>
        </a:spcBef>
        <a:spcAft>
          <a:spcPts val="1425"/>
        </a:spcAft>
        <a:buClr>
          <a:srgbClr val="000000"/>
        </a:buClr>
        <a:buSzPct val="45000"/>
        <a:buFont typeface="Wingdings" charset="2"/>
        <a:buChar char=""/>
        <a:defRPr sz="3200">
          <a:solidFill>
            <a:srgbClr val="000000"/>
          </a:solidFill>
          <a:latin typeface="+mn-lt"/>
          <a:ea typeface="+mn-ea"/>
          <a:cs typeface="+mn-cs"/>
        </a:defRPr>
      </a:lvl1pPr>
      <a:lvl2pPr marL="863600" indent="-287338" algn="l" defTabSz="449263" rtl="0" fontAlgn="base" hangingPunct="0">
        <a:spcBef>
          <a:spcPct val="0"/>
        </a:spcBef>
        <a:spcAft>
          <a:spcPts val="1138"/>
        </a:spcAft>
        <a:buClr>
          <a:srgbClr val="000000"/>
        </a:buClr>
        <a:buSzPct val="75000"/>
        <a:buFont typeface="Symbol" charset="2"/>
        <a:buChar char=""/>
        <a:defRPr sz="2800">
          <a:solidFill>
            <a:srgbClr val="000000"/>
          </a:solidFill>
          <a:latin typeface="+mn-lt"/>
          <a:ea typeface="+mn-ea"/>
          <a:cs typeface="+mn-cs"/>
        </a:defRPr>
      </a:lvl2pPr>
      <a:lvl3pPr marL="1295400" indent="-215900" algn="l" defTabSz="449263" rtl="0" fontAlgn="base" hangingPunct="0">
        <a:spcBef>
          <a:spcPct val="0"/>
        </a:spcBef>
        <a:spcAft>
          <a:spcPts val="850"/>
        </a:spcAft>
        <a:buClr>
          <a:srgbClr val="000000"/>
        </a:buClr>
        <a:buSzPct val="45000"/>
        <a:buFont typeface="Wingdings" charset="2"/>
        <a:buChar char=""/>
        <a:defRPr sz="2400">
          <a:solidFill>
            <a:srgbClr val="000000"/>
          </a:solidFill>
          <a:latin typeface="+mn-lt"/>
          <a:ea typeface="+mn-ea"/>
          <a:cs typeface="+mn-cs"/>
        </a:defRPr>
      </a:lvl3pPr>
      <a:lvl4pPr marL="1727200" indent="-215900" algn="l" defTabSz="449263" rtl="0" fontAlgn="base" hangingPunct="0">
        <a:spcBef>
          <a:spcPct val="0"/>
        </a:spcBef>
        <a:spcAft>
          <a:spcPts val="575"/>
        </a:spcAft>
        <a:buClr>
          <a:srgbClr val="000000"/>
        </a:buClr>
        <a:buSzPct val="75000"/>
        <a:buFont typeface="Symbol" charset="2"/>
        <a:buChar char=""/>
        <a:defRPr sz="2000">
          <a:solidFill>
            <a:srgbClr val="000000"/>
          </a:solidFill>
          <a:latin typeface="+mn-lt"/>
          <a:ea typeface="+mn-ea"/>
          <a:cs typeface="+mn-cs"/>
        </a:defRPr>
      </a:lvl4pPr>
      <a:lvl5pPr marL="2159000" indent="-215900" algn="l" defTabSz="449263" rtl="0" fontAlgn="base" hangingPunct="0">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5pPr>
      <a:lvl6pPr marL="2616200" indent="-215900" algn="l" defTabSz="449263" rtl="0" fontAlgn="base" hangingPunct="0">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3400" indent="-215900" algn="l" defTabSz="449263" rtl="0" fontAlgn="base" hangingPunct="0">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30600" indent="-215900" algn="l" defTabSz="449263" rtl="0" fontAlgn="base" hangingPunct="0">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7800" indent="-215900" algn="l" defTabSz="449263" rtl="0" fontAlgn="base" hangingPunct="0">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175"/>
            <a:ext cx="9542463"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a:xfrm>
            <a:off x="503238" y="346075"/>
            <a:ext cx="9070975" cy="1171575"/>
          </a:xfrm>
          <a:ln/>
        </p:spPr>
        <p:txBody>
          <a:bodyPr/>
          <a:lstStyle/>
          <a:p>
            <a:pPr>
              <a:lnSpc>
                <a:spcPct val="12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s-PY" sz="1800" b="1">
                <a:solidFill>
                  <a:srgbClr val="FFFF00"/>
                </a:solidFill>
                <a:effectLst>
                  <a:outerShdw blurRad="38100" dist="38100" dir="2700000" algn="tl">
                    <a:srgbClr val="C0C0C0"/>
                  </a:outerShdw>
                </a:effectLst>
                <a:latin typeface="Helvetica" pitchFamily="32" charset="0"/>
                <a:cs typeface="Helvetica" pitchFamily="32" charset="0"/>
              </a:rPr>
              <a:t>La participación de la población local en el monitoreo de los cambios del paisaje</a:t>
            </a:r>
          </a:p>
        </p:txBody>
      </p:sp>
      <p:sp>
        <p:nvSpPr>
          <p:cNvPr id="3075" name="Text Box 3"/>
          <p:cNvSpPr txBox="1">
            <a:spLocks noChangeArrowheads="1"/>
          </p:cNvSpPr>
          <p:nvPr/>
        </p:nvSpPr>
        <p:spPr bwMode="auto">
          <a:xfrm>
            <a:off x="312738" y="4862513"/>
            <a:ext cx="48212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9pPr>
          </a:lstStyle>
          <a:p>
            <a:pPr lvl="1">
              <a:lnSpc>
                <a:spcPct val="124000"/>
              </a:lnSpc>
            </a:pPr>
            <a:r>
              <a:rPr lang="en-GB" altLang="es-PY" sz="1600" b="1" i="1">
                <a:latin typeface="Helvetica" pitchFamily="32" charset="0"/>
                <a:cs typeface="Helvetica" pitchFamily="32" charset="0"/>
              </a:rPr>
              <a:t>II Jornadas Argentinas de Ecología de Paisaje</a:t>
            </a:r>
          </a:p>
        </p:txBody>
      </p:sp>
      <p:sp>
        <p:nvSpPr>
          <p:cNvPr id="3076" name="Text Box 4"/>
          <p:cNvSpPr txBox="1">
            <a:spLocks noChangeArrowheads="1"/>
          </p:cNvSpPr>
          <p:nvPr/>
        </p:nvSpPr>
        <p:spPr bwMode="auto">
          <a:xfrm>
            <a:off x="219075" y="5248275"/>
            <a:ext cx="6837363"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lvl="1">
              <a:lnSpc>
                <a:spcPct val="124000"/>
              </a:lnSpc>
            </a:pPr>
            <a:r>
              <a:rPr lang="en-GB" altLang="es-PY" sz="1300" b="1" i="1">
                <a:latin typeface="Helvetica" pitchFamily="32" charset="0"/>
                <a:cs typeface="Helvetica" pitchFamily="32" charset="0"/>
              </a:rPr>
              <a:t>“Cambios en la cobertura y uso de la tierra.  Causas, consecuencias y mitigación”</a:t>
            </a:r>
          </a:p>
        </p:txBody>
      </p:sp>
      <p:sp>
        <p:nvSpPr>
          <p:cNvPr id="3077" name="Text Box 5"/>
          <p:cNvSpPr txBox="1">
            <a:spLocks noChangeArrowheads="1"/>
          </p:cNvSpPr>
          <p:nvPr/>
        </p:nvSpPr>
        <p:spPr bwMode="auto">
          <a:xfrm>
            <a:off x="231775" y="5765800"/>
            <a:ext cx="4930775"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9pPr>
          </a:lstStyle>
          <a:p>
            <a:pPr>
              <a:lnSpc>
                <a:spcPct val="116000"/>
              </a:lnSpc>
            </a:pPr>
            <a:r>
              <a:rPr lang="en-GB" altLang="es-PY" sz="1400" b="1" i="1">
                <a:latin typeface="Nimbus Roman No9 L;Times New Ro" pitchFamily="16" charset="0"/>
              </a:rPr>
              <a:t>5 al 8 Mayo de 2009 </a:t>
            </a:r>
          </a:p>
          <a:p>
            <a:pPr>
              <a:lnSpc>
                <a:spcPct val="116000"/>
              </a:lnSpc>
            </a:pPr>
            <a:r>
              <a:rPr lang="en-GB" altLang="es-PY" sz="1400" b="1" i="1">
                <a:latin typeface="Nimbus Roman No9 L;Times New Ro" pitchFamily="16" charset="0"/>
              </a:rPr>
              <a:t>Córdoba, Argentina </a:t>
            </a:r>
          </a:p>
          <a:p>
            <a:pPr>
              <a:lnSpc>
                <a:spcPct val="116000"/>
              </a:lnSpc>
            </a:pPr>
            <a:endParaRPr lang="en-GB" altLang="es-PY" sz="1400" b="1" i="1">
              <a:latin typeface="Nimbus Roman No9 L;Times New Ro" pitchFamily="16" charset="0"/>
            </a:endParaRPr>
          </a:p>
          <a:p>
            <a:pPr>
              <a:lnSpc>
                <a:spcPct val="116000"/>
              </a:lnSpc>
            </a:pPr>
            <a:r>
              <a:rPr lang="en-GB" altLang="es-PY" b="1" i="1">
                <a:latin typeface="Nimbus Roman No9 L;Times New Ro" pitchFamily="16" charset="0"/>
              </a:rPr>
              <a:t> Luis María de la Cruz</a:t>
            </a:r>
          </a:p>
          <a:p>
            <a:pPr>
              <a:lnSpc>
                <a:spcPct val="116000"/>
              </a:lnSpc>
            </a:pPr>
            <a:r>
              <a:rPr lang="en-GB" altLang="es-PY" sz="1400" b="1" i="1">
                <a:latin typeface="Nimbus Roman No9 L;Times New Ro" pitchFamily="16" charset="0"/>
              </a:rPr>
              <a:t>Fundación para la Gestión e Investigación Regional  (FUNGIR)</a:t>
            </a:r>
            <a:r>
              <a:rPr lang="ar-SA" altLang="es-PY" sz="1400" b="1" i="1">
                <a:latin typeface="Nimbus Roman No9 L;Times New Ro" pitchFamily="16" charset="0"/>
                <a:cs typeface="Arial" charset="0"/>
              </a:rPr>
              <a:t>‏</a:t>
            </a:r>
            <a:endParaRPr lang="en-GB" altLang="es-PY" sz="1400" b="1" i="1">
              <a:latin typeface="Nimbus Roman No9 L;Times New Ro" pitchFamily="16" charset="0"/>
            </a:endParaRPr>
          </a:p>
          <a:p>
            <a:pPr>
              <a:lnSpc>
                <a:spcPct val="116000"/>
              </a:lnSpc>
            </a:pPr>
            <a:r>
              <a:rPr lang="en-GB" altLang="es-PY" sz="1400" b="1" i="1">
                <a:latin typeface="Nimbus Roman No9 L;Times New Ro" pitchFamily="16" charset="0"/>
              </a:rPr>
              <a:t>Formosa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28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651000" y="457200"/>
            <a:ext cx="6718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Los cambios en el paisaje</a:t>
            </a:r>
          </a:p>
        </p:txBody>
      </p:sp>
      <p:sp>
        <p:nvSpPr>
          <p:cNvPr id="13314" name="Text Box 2"/>
          <p:cNvSpPr txBox="1">
            <a:spLocks noChangeArrowheads="1"/>
          </p:cNvSpPr>
          <p:nvPr/>
        </p:nvSpPr>
        <p:spPr bwMode="auto">
          <a:xfrm>
            <a:off x="393700" y="1930400"/>
            <a:ext cx="947420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Sans" charset="0"/>
                <a:cs typeface="DejaVuSans" charset="0"/>
              </a:defRPr>
            </a:lvl9pPr>
          </a:lstStyle>
          <a:p>
            <a:pPr>
              <a:lnSpc>
                <a:spcPct val="124000"/>
              </a:lnSpc>
            </a:pPr>
            <a:r>
              <a:rPr lang="en-GB" altLang="es-PY" sz="2200" b="1"/>
              <a:t>Antrópicos</a:t>
            </a:r>
          </a:p>
          <a:p>
            <a:pPr>
              <a:lnSpc>
                <a:spcPct val="124000"/>
              </a:lnSpc>
            </a:pPr>
            <a:r>
              <a:rPr lang="en-GB" altLang="es-PY" sz="2200"/>
              <a:t>que se manifiestan en el desarrollo de los desmontes, caminos, picadas de exploración petrolera y canales</a:t>
            </a:r>
          </a:p>
        </p:txBody>
      </p:sp>
      <p:sp>
        <p:nvSpPr>
          <p:cNvPr id="13315" name="Text Box 3"/>
          <p:cNvSpPr txBox="1">
            <a:spLocks noChangeArrowheads="1"/>
          </p:cNvSpPr>
          <p:nvPr/>
        </p:nvSpPr>
        <p:spPr bwMode="auto">
          <a:xfrm>
            <a:off x="419100" y="3771900"/>
            <a:ext cx="9271000" cy="217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nSpc>
                <a:spcPct val="124000"/>
              </a:lnSpc>
            </a:pPr>
            <a:r>
              <a:rPr lang="en-GB" altLang="es-PY" sz="2200" b="1"/>
              <a:t>Naturales</a:t>
            </a:r>
          </a:p>
          <a:p>
            <a:pPr>
              <a:lnSpc>
                <a:spcPct val="124000"/>
              </a:lnSpc>
            </a:pPr>
            <a:r>
              <a:rPr lang="en-GB" altLang="es-PY" sz="2200"/>
              <a:t>que se manifiestan en el desarrollo del bañado, a partir de procesos de colmatación del río (conclusión que no se puede sacar por el análisis del material de teledetección) </a:t>
            </a:r>
          </a:p>
          <a:p>
            <a:pPr>
              <a:lnSpc>
                <a:spcPct val="124000"/>
              </a:lnSpc>
            </a:pPr>
            <a:endParaRPr lang="en-GB" altLang="es-PY" sz="22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725"/>
            <a:ext cx="3240088"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717550"/>
            <a:ext cx="3240088"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720725"/>
            <a:ext cx="3240087"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468313" y="7019925"/>
            <a:ext cx="1979612"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DejaVuSans" charset="0"/>
                <a:cs typeface="DejaVuSans" charset="0"/>
              </a:defRPr>
            </a:lvl1pPr>
            <a:lvl2pPr>
              <a:tabLst>
                <a:tab pos="723900" algn="l"/>
                <a:tab pos="1447800" algn="l"/>
              </a:tabLst>
              <a:defRPr>
                <a:solidFill>
                  <a:srgbClr val="000000"/>
                </a:solidFill>
                <a:latin typeface="Arial" charset="0"/>
                <a:ea typeface="DejaVuSans" charset="0"/>
                <a:cs typeface="DejaVuSans" charset="0"/>
              </a:defRPr>
            </a:lvl2pPr>
            <a:lvl3pPr>
              <a:tabLst>
                <a:tab pos="723900" algn="l"/>
                <a:tab pos="1447800" algn="l"/>
              </a:tabLst>
              <a:defRPr>
                <a:solidFill>
                  <a:srgbClr val="000000"/>
                </a:solidFill>
                <a:latin typeface="Arial" charset="0"/>
                <a:ea typeface="DejaVuSans" charset="0"/>
                <a:cs typeface="DejaVuSans" charset="0"/>
              </a:defRPr>
            </a:lvl3pPr>
            <a:lvl4pPr>
              <a:tabLst>
                <a:tab pos="723900" algn="l"/>
                <a:tab pos="1447800" algn="l"/>
              </a:tabLst>
              <a:defRPr>
                <a:solidFill>
                  <a:srgbClr val="000000"/>
                </a:solidFill>
                <a:latin typeface="Arial" charset="0"/>
                <a:ea typeface="DejaVuSans" charset="0"/>
                <a:cs typeface="DejaVuSans" charset="0"/>
              </a:defRPr>
            </a:lvl4pPr>
            <a:lvl5pPr>
              <a:tabLst>
                <a:tab pos="723900" algn="l"/>
                <a:tab pos="1447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9pPr>
          </a:lstStyle>
          <a:p>
            <a:pPr algn="ctr">
              <a:lnSpc>
                <a:spcPct val="124000"/>
              </a:lnSpc>
            </a:pPr>
            <a:r>
              <a:rPr lang="en-GB" altLang="es-PY" b="1"/>
              <a:t>1976</a:t>
            </a:r>
          </a:p>
        </p:txBody>
      </p:sp>
      <p:sp>
        <p:nvSpPr>
          <p:cNvPr id="14341" name="Text Box 5"/>
          <p:cNvSpPr txBox="1">
            <a:spLocks noChangeArrowheads="1"/>
          </p:cNvSpPr>
          <p:nvPr/>
        </p:nvSpPr>
        <p:spPr bwMode="auto">
          <a:xfrm>
            <a:off x="3995738" y="7019925"/>
            <a:ext cx="2160587"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DejaVuSans" charset="0"/>
                <a:cs typeface="DejaVuSans" charset="0"/>
              </a:defRPr>
            </a:lvl1pPr>
            <a:lvl2pPr>
              <a:tabLst>
                <a:tab pos="723900" algn="l"/>
                <a:tab pos="1447800" algn="l"/>
              </a:tabLst>
              <a:defRPr>
                <a:solidFill>
                  <a:srgbClr val="000000"/>
                </a:solidFill>
                <a:latin typeface="Arial" charset="0"/>
                <a:ea typeface="DejaVuSans" charset="0"/>
                <a:cs typeface="DejaVuSans" charset="0"/>
              </a:defRPr>
            </a:lvl2pPr>
            <a:lvl3pPr>
              <a:tabLst>
                <a:tab pos="723900" algn="l"/>
                <a:tab pos="1447800" algn="l"/>
              </a:tabLst>
              <a:defRPr>
                <a:solidFill>
                  <a:srgbClr val="000000"/>
                </a:solidFill>
                <a:latin typeface="Arial" charset="0"/>
                <a:ea typeface="DejaVuSans" charset="0"/>
                <a:cs typeface="DejaVuSans" charset="0"/>
              </a:defRPr>
            </a:lvl3pPr>
            <a:lvl4pPr>
              <a:tabLst>
                <a:tab pos="723900" algn="l"/>
                <a:tab pos="1447800" algn="l"/>
              </a:tabLst>
              <a:defRPr>
                <a:solidFill>
                  <a:srgbClr val="000000"/>
                </a:solidFill>
                <a:latin typeface="Arial" charset="0"/>
                <a:ea typeface="DejaVuSans" charset="0"/>
                <a:cs typeface="DejaVuSans" charset="0"/>
              </a:defRPr>
            </a:lvl4pPr>
            <a:lvl5pPr>
              <a:tabLst>
                <a:tab pos="723900" algn="l"/>
                <a:tab pos="1447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9pPr>
          </a:lstStyle>
          <a:p>
            <a:pPr algn="ctr">
              <a:lnSpc>
                <a:spcPct val="124000"/>
              </a:lnSpc>
            </a:pPr>
            <a:r>
              <a:rPr lang="en-GB" altLang="es-PY" b="1"/>
              <a:t>1987</a:t>
            </a:r>
          </a:p>
        </p:txBody>
      </p:sp>
      <p:sp>
        <p:nvSpPr>
          <p:cNvPr id="14342" name="Text Box 6"/>
          <p:cNvSpPr txBox="1">
            <a:spLocks noChangeArrowheads="1"/>
          </p:cNvSpPr>
          <p:nvPr/>
        </p:nvSpPr>
        <p:spPr bwMode="auto">
          <a:xfrm>
            <a:off x="7883525" y="6948488"/>
            <a:ext cx="161925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DejaVuSans" charset="0"/>
                <a:cs typeface="DejaVuSans" charset="0"/>
              </a:defRPr>
            </a:lvl1pPr>
            <a:lvl2pPr>
              <a:tabLst>
                <a:tab pos="723900" algn="l"/>
                <a:tab pos="1447800" algn="l"/>
              </a:tabLst>
              <a:defRPr>
                <a:solidFill>
                  <a:srgbClr val="000000"/>
                </a:solidFill>
                <a:latin typeface="Arial" charset="0"/>
                <a:ea typeface="DejaVuSans" charset="0"/>
                <a:cs typeface="DejaVuSans" charset="0"/>
              </a:defRPr>
            </a:lvl2pPr>
            <a:lvl3pPr>
              <a:tabLst>
                <a:tab pos="723900" algn="l"/>
                <a:tab pos="1447800" algn="l"/>
              </a:tabLst>
              <a:defRPr>
                <a:solidFill>
                  <a:srgbClr val="000000"/>
                </a:solidFill>
                <a:latin typeface="Arial" charset="0"/>
                <a:ea typeface="DejaVuSans" charset="0"/>
                <a:cs typeface="DejaVuSans" charset="0"/>
              </a:defRPr>
            </a:lvl3pPr>
            <a:lvl4pPr>
              <a:tabLst>
                <a:tab pos="723900" algn="l"/>
                <a:tab pos="1447800" algn="l"/>
              </a:tabLst>
              <a:defRPr>
                <a:solidFill>
                  <a:srgbClr val="000000"/>
                </a:solidFill>
                <a:latin typeface="Arial" charset="0"/>
                <a:ea typeface="DejaVuSans" charset="0"/>
                <a:cs typeface="DejaVuSans" charset="0"/>
              </a:defRPr>
            </a:lvl4pPr>
            <a:lvl5pPr>
              <a:tabLst>
                <a:tab pos="723900" algn="l"/>
                <a:tab pos="1447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9pPr>
          </a:lstStyle>
          <a:p>
            <a:pPr algn="ctr">
              <a:lnSpc>
                <a:spcPct val="124000"/>
              </a:lnSpc>
            </a:pPr>
            <a:r>
              <a:rPr lang="en-GB" altLang="es-PY" b="1"/>
              <a:t>2009</a:t>
            </a:r>
          </a:p>
        </p:txBody>
      </p:sp>
      <p:sp>
        <p:nvSpPr>
          <p:cNvPr id="14343" name="Text Box 7"/>
          <p:cNvSpPr txBox="1">
            <a:spLocks noChangeArrowheads="1"/>
          </p:cNvSpPr>
          <p:nvPr/>
        </p:nvSpPr>
        <p:spPr bwMode="auto">
          <a:xfrm>
            <a:off x="1260475" y="179388"/>
            <a:ext cx="774065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a:t>CAMBIOS EN EL PATRÓN DE PAISAJE</a:t>
            </a:r>
          </a:p>
        </p:txBody>
      </p:sp>
      <p:sp>
        <p:nvSpPr>
          <p:cNvPr id="14344" name="Text Box 8"/>
          <p:cNvSpPr txBox="1">
            <a:spLocks noChangeArrowheads="1"/>
          </p:cNvSpPr>
          <p:nvPr/>
        </p:nvSpPr>
        <p:spPr bwMode="auto">
          <a:xfrm>
            <a:off x="1800225" y="6480175"/>
            <a:ext cx="90011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DejaVuSans" charset="0"/>
                <a:cs typeface="DejaVuSans" charset="0"/>
              </a:defRPr>
            </a:lvl1pPr>
            <a:lvl2pPr>
              <a:tabLst>
                <a:tab pos="723900" algn="l"/>
              </a:tabLst>
              <a:defRPr>
                <a:solidFill>
                  <a:srgbClr val="000000"/>
                </a:solidFill>
                <a:latin typeface="Arial" charset="0"/>
                <a:ea typeface="DejaVuSans" charset="0"/>
                <a:cs typeface="DejaVuSans" charset="0"/>
              </a:defRPr>
            </a:lvl2pPr>
            <a:lvl3pPr>
              <a:tabLst>
                <a:tab pos="723900" algn="l"/>
              </a:tabLst>
              <a:defRPr>
                <a:solidFill>
                  <a:srgbClr val="000000"/>
                </a:solidFill>
                <a:latin typeface="Arial" charset="0"/>
                <a:ea typeface="DejaVuSans" charset="0"/>
                <a:cs typeface="DejaVuSans" charset="0"/>
              </a:defRPr>
            </a:lvl3pPr>
            <a:lvl4pPr>
              <a:tabLst>
                <a:tab pos="723900" algn="l"/>
              </a:tabLst>
              <a:defRPr>
                <a:solidFill>
                  <a:srgbClr val="000000"/>
                </a:solidFill>
                <a:latin typeface="Arial" charset="0"/>
                <a:ea typeface="DejaVuSans" charset="0"/>
                <a:cs typeface="DejaVuSans" charset="0"/>
              </a:defRPr>
            </a:lvl4pPr>
            <a:lvl5pPr>
              <a:tabLst>
                <a:tab pos="723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9pPr>
          </a:lstStyle>
          <a:p>
            <a:pPr algn="ctr">
              <a:lnSpc>
                <a:spcPct val="124000"/>
              </a:lnSpc>
            </a:pPr>
            <a:r>
              <a:rPr lang="en-GB" altLang="es-PY" sz="900" b="1">
                <a:solidFill>
                  <a:srgbClr val="FFFF00"/>
                </a:solidFill>
                <a:effectLst>
                  <a:outerShdw blurRad="38100" dist="38100" dir="2700000" algn="tl">
                    <a:srgbClr val="C0C0C0"/>
                  </a:outerShdw>
                </a:effectLst>
              </a:rPr>
              <a:t>Ing. Juárez</a:t>
            </a:r>
          </a:p>
        </p:txBody>
      </p:sp>
      <p:sp>
        <p:nvSpPr>
          <p:cNvPr id="14345" name="Text Box 9"/>
          <p:cNvSpPr txBox="1">
            <a:spLocks noChangeArrowheads="1"/>
          </p:cNvSpPr>
          <p:nvPr/>
        </p:nvSpPr>
        <p:spPr bwMode="auto">
          <a:xfrm>
            <a:off x="5219700" y="6594475"/>
            <a:ext cx="90011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DejaVuSans" charset="0"/>
                <a:cs typeface="DejaVuSans" charset="0"/>
              </a:defRPr>
            </a:lvl1pPr>
            <a:lvl2pPr>
              <a:tabLst>
                <a:tab pos="723900" algn="l"/>
              </a:tabLst>
              <a:defRPr>
                <a:solidFill>
                  <a:srgbClr val="000000"/>
                </a:solidFill>
                <a:latin typeface="Arial" charset="0"/>
                <a:ea typeface="DejaVuSans" charset="0"/>
                <a:cs typeface="DejaVuSans" charset="0"/>
              </a:defRPr>
            </a:lvl2pPr>
            <a:lvl3pPr>
              <a:tabLst>
                <a:tab pos="723900" algn="l"/>
              </a:tabLst>
              <a:defRPr>
                <a:solidFill>
                  <a:srgbClr val="000000"/>
                </a:solidFill>
                <a:latin typeface="Arial" charset="0"/>
                <a:ea typeface="DejaVuSans" charset="0"/>
                <a:cs typeface="DejaVuSans" charset="0"/>
              </a:defRPr>
            </a:lvl3pPr>
            <a:lvl4pPr>
              <a:tabLst>
                <a:tab pos="723900" algn="l"/>
              </a:tabLst>
              <a:defRPr>
                <a:solidFill>
                  <a:srgbClr val="000000"/>
                </a:solidFill>
                <a:latin typeface="Arial" charset="0"/>
                <a:ea typeface="DejaVuSans" charset="0"/>
                <a:cs typeface="DejaVuSans" charset="0"/>
              </a:defRPr>
            </a:lvl4pPr>
            <a:lvl5pPr>
              <a:tabLst>
                <a:tab pos="723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9pPr>
          </a:lstStyle>
          <a:p>
            <a:pPr algn="ctr">
              <a:lnSpc>
                <a:spcPct val="124000"/>
              </a:lnSpc>
            </a:pPr>
            <a:r>
              <a:rPr lang="en-GB" altLang="es-PY" sz="900" b="1">
                <a:solidFill>
                  <a:srgbClr val="FFFF00"/>
                </a:solidFill>
                <a:effectLst>
                  <a:outerShdw blurRad="38100" dist="38100" dir="2700000" algn="tl">
                    <a:srgbClr val="C0C0C0"/>
                  </a:outerShdw>
                </a:effectLst>
              </a:rPr>
              <a:t>Ing. Juárez</a:t>
            </a:r>
          </a:p>
        </p:txBody>
      </p:sp>
      <p:sp>
        <p:nvSpPr>
          <p:cNvPr id="14346" name="Text Box 10"/>
          <p:cNvSpPr txBox="1">
            <a:spLocks noChangeArrowheads="1"/>
          </p:cNvSpPr>
          <p:nvPr/>
        </p:nvSpPr>
        <p:spPr bwMode="auto">
          <a:xfrm>
            <a:off x="8589963" y="6480175"/>
            <a:ext cx="9493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DejaVuSans" charset="0"/>
                <a:cs typeface="DejaVuSans" charset="0"/>
              </a:defRPr>
            </a:lvl1pPr>
            <a:lvl2pPr>
              <a:tabLst>
                <a:tab pos="723900" algn="l"/>
              </a:tabLst>
              <a:defRPr>
                <a:solidFill>
                  <a:srgbClr val="000000"/>
                </a:solidFill>
                <a:latin typeface="Arial" charset="0"/>
                <a:ea typeface="DejaVuSans" charset="0"/>
                <a:cs typeface="DejaVuSans" charset="0"/>
              </a:defRPr>
            </a:lvl2pPr>
            <a:lvl3pPr>
              <a:tabLst>
                <a:tab pos="723900" algn="l"/>
              </a:tabLst>
              <a:defRPr>
                <a:solidFill>
                  <a:srgbClr val="000000"/>
                </a:solidFill>
                <a:latin typeface="Arial" charset="0"/>
                <a:ea typeface="DejaVuSans" charset="0"/>
                <a:cs typeface="DejaVuSans" charset="0"/>
              </a:defRPr>
            </a:lvl3pPr>
            <a:lvl4pPr>
              <a:tabLst>
                <a:tab pos="723900" algn="l"/>
              </a:tabLst>
              <a:defRPr>
                <a:solidFill>
                  <a:srgbClr val="000000"/>
                </a:solidFill>
                <a:latin typeface="Arial" charset="0"/>
                <a:ea typeface="DejaVuSans" charset="0"/>
                <a:cs typeface="DejaVuSans" charset="0"/>
              </a:defRPr>
            </a:lvl4pPr>
            <a:lvl5pPr>
              <a:tabLst>
                <a:tab pos="723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9pPr>
          </a:lstStyle>
          <a:p>
            <a:pPr algn="ctr">
              <a:lnSpc>
                <a:spcPct val="124000"/>
              </a:lnSpc>
            </a:pPr>
            <a:r>
              <a:rPr lang="en-GB" altLang="es-PY" sz="900" b="1">
                <a:solidFill>
                  <a:srgbClr val="FFFF00"/>
                </a:solidFill>
                <a:effectLst>
                  <a:outerShdw blurRad="38100" dist="38100" dir="2700000" algn="tl">
                    <a:srgbClr val="C0C0C0"/>
                  </a:outerShdw>
                </a:effectLst>
              </a:rPr>
              <a:t>Ing. Juárez</a:t>
            </a:r>
          </a:p>
        </p:txBody>
      </p:sp>
      <p:sp>
        <p:nvSpPr>
          <p:cNvPr id="14347" name="Text Box 11"/>
          <p:cNvSpPr txBox="1">
            <a:spLocks noChangeArrowheads="1"/>
          </p:cNvSpPr>
          <p:nvPr/>
        </p:nvSpPr>
        <p:spPr bwMode="auto">
          <a:xfrm>
            <a:off x="720725" y="5400675"/>
            <a:ext cx="90011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DejaVuSans" charset="0"/>
                <a:cs typeface="DejaVuSans" charset="0"/>
              </a:defRPr>
            </a:lvl1pPr>
            <a:lvl2pPr>
              <a:tabLst>
                <a:tab pos="723900" algn="l"/>
              </a:tabLst>
              <a:defRPr>
                <a:solidFill>
                  <a:srgbClr val="000000"/>
                </a:solidFill>
                <a:latin typeface="Arial" charset="0"/>
                <a:ea typeface="DejaVuSans" charset="0"/>
                <a:cs typeface="DejaVuSans" charset="0"/>
              </a:defRPr>
            </a:lvl2pPr>
            <a:lvl3pPr>
              <a:tabLst>
                <a:tab pos="723900" algn="l"/>
              </a:tabLst>
              <a:defRPr>
                <a:solidFill>
                  <a:srgbClr val="000000"/>
                </a:solidFill>
                <a:latin typeface="Arial" charset="0"/>
                <a:ea typeface="DejaVuSans" charset="0"/>
                <a:cs typeface="DejaVuSans" charset="0"/>
              </a:defRPr>
            </a:lvl3pPr>
            <a:lvl4pPr>
              <a:tabLst>
                <a:tab pos="723900" algn="l"/>
              </a:tabLst>
              <a:defRPr>
                <a:solidFill>
                  <a:srgbClr val="000000"/>
                </a:solidFill>
                <a:latin typeface="Arial" charset="0"/>
                <a:ea typeface="DejaVuSans" charset="0"/>
                <a:cs typeface="DejaVuSans" charset="0"/>
              </a:defRPr>
            </a:lvl4pPr>
            <a:lvl5pPr>
              <a:tabLst>
                <a:tab pos="723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9pPr>
          </a:lstStyle>
          <a:p>
            <a:pPr>
              <a:lnSpc>
                <a:spcPct val="124000"/>
              </a:lnSpc>
            </a:pPr>
            <a:r>
              <a:rPr lang="en-GB" altLang="es-PY" sz="900" b="1">
                <a:solidFill>
                  <a:srgbClr val="FFFF00"/>
                </a:solidFill>
              </a:rPr>
              <a:t>Los Blancos</a:t>
            </a:r>
          </a:p>
        </p:txBody>
      </p:sp>
      <p:sp>
        <p:nvSpPr>
          <p:cNvPr id="14348" name="Text Box 12"/>
          <p:cNvSpPr txBox="1">
            <a:spLocks noChangeArrowheads="1"/>
          </p:cNvSpPr>
          <p:nvPr/>
        </p:nvSpPr>
        <p:spPr bwMode="auto">
          <a:xfrm>
            <a:off x="3779838" y="5495925"/>
            <a:ext cx="900112"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DejaVuSans" charset="0"/>
                <a:cs typeface="DejaVuSans" charset="0"/>
              </a:defRPr>
            </a:lvl1pPr>
            <a:lvl2pPr>
              <a:tabLst>
                <a:tab pos="723900" algn="l"/>
              </a:tabLst>
              <a:defRPr>
                <a:solidFill>
                  <a:srgbClr val="000000"/>
                </a:solidFill>
                <a:latin typeface="Arial" charset="0"/>
                <a:ea typeface="DejaVuSans" charset="0"/>
                <a:cs typeface="DejaVuSans" charset="0"/>
              </a:defRPr>
            </a:lvl2pPr>
            <a:lvl3pPr>
              <a:tabLst>
                <a:tab pos="723900" algn="l"/>
              </a:tabLst>
              <a:defRPr>
                <a:solidFill>
                  <a:srgbClr val="000000"/>
                </a:solidFill>
                <a:latin typeface="Arial" charset="0"/>
                <a:ea typeface="DejaVuSans" charset="0"/>
                <a:cs typeface="DejaVuSans" charset="0"/>
              </a:defRPr>
            </a:lvl3pPr>
            <a:lvl4pPr>
              <a:tabLst>
                <a:tab pos="723900" algn="l"/>
              </a:tabLst>
              <a:defRPr>
                <a:solidFill>
                  <a:srgbClr val="000000"/>
                </a:solidFill>
                <a:latin typeface="Arial" charset="0"/>
                <a:ea typeface="DejaVuSans" charset="0"/>
                <a:cs typeface="DejaVuSans" charset="0"/>
              </a:defRPr>
            </a:lvl4pPr>
            <a:lvl5pPr>
              <a:tabLst>
                <a:tab pos="723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9pPr>
          </a:lstStyle>
          <a:p>
            <a:pPr>
              <a:lnSpc>
                <a:spcPct val="124000"/>
              </a:lnSpc>
            </a:pPr>
            <a:r>
              <a:rPr lang="en-GB" altLang="es-PY" sz="900" b="1">
                <a:solidFill>
                  <a:srgbClr val="FFFF00"/>
                </a:solidFill>
              </a:rPr>
              <a:t>Los Blancos</a:t>
            </a:r>
          </a:p>
        </p:txBody>
      </p:sp>
      <p:sp>
        <p:nvSpPr>
          <p:cNvPr id="14349" name="Text Box 13"/>
          <p:cNvSpPr txBox="1">
            <a:spLocks noChangeArrowheads="1"/>
          </p:cNvSpPr>
          <p:nvPr/>
        </p:nvSpPr>
        <p:spPr bwMode="auto">
          <a:xfrm>
            <a:off x="7199313" y="5316538"/>
            <a:ext cx="900112"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DejaVuSans" charset="0"/>
                <a:cs typeface="DejaVuSans" charset="0"/>
              </a:defRPr>
            </a:lvl1pPr>
            <a:lvl2pPr>
              <a:tabLst>
                <a:tab pos="723900" algn="l"/>
              </a:tabLst>
              <a:defRPr>
                <a:solidFill>
                  <a:srgbClr val="000000"/>
                </a:solidFill>
                <a:latin typeface="Arial" charset="0"/>
                <a:ea typeface="DejaVuSans" charset="0"/>
                <a:cs typeface="DejaVuSans" charset="0"/>
              </a:defRPr>
            </a:lvl2pPr>
            <a:lvl3pPr>
              <a:tabLst>
                <a:tab pos="723900" algn="l"/>
              </a:tabLst>
              <a:defRPr>
                <a:solidFill>
                  <a:srgbClr val="000000"/>
                </a:solidFill>
                <a:latin typeface="Arial" charset="0"/>
                <a:ea typeface="DejaVuSans" charset="0"/>
                <a:cs typeface="DejaVuSans" charset="0"/>
              </a:defRPr>
            </a:lvl3pPr>
            <a:lvl4pPr>
              <a:tabLst>
                <a:tab pos="723900" algn="l"/>
              </a:tabLst>
              <a:defRPr>
                <a:solidFill>
                  <a:srgbClr val="000000"/>
                </a:solidFill>
                <a:latin typeface="Arial" charset="0"/>
                <a:ea typeface="DejaVuSans" charset="0"/>
                <a:cs typeface="DejaVuSans" charset="0"/>
              </a:defRPr>
            </a:lvl4pPr>
            <a:lvl5pPr>
              <a:tabLst>
                <a:tab pos="723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Lst>
              <a:defRPr>
                <a:solidFill>
                  <a:srgbClr val="000000"/>
                </a:solidFill>
                <a:latin typeface="Arial" charset="0"/>
                <a:ea typeface="DejaVuSans" charset="0"/>
                <a:cs typeface="DejaVuSans" charset="0"/>
              </a:defRPr>
            </a:lvl9pPr>
          </a:lstStyle>
          <a:p>
            <a:pPr>
              <a:lnSpc>
                <a:spcPct val="124000"/>
              </a:lnSpc>
            </a:pPr>
            <a:r>
              <a:rPr lang="en-GB" altLang="es-PY" sz="900" b="1">
                <a:solidFill>
                  <a:srgbClr val="FFFF00"/>
                </a:solidFill>
              </a:rPr>
              <a:t>Los Blancos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495425"/>
            <a:ext cx="5900738" cy="383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765175"/>
            <a:ext cx="3600450" cy="269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3"/>
          <p:cNvSpPr txBox="1">
            <a:spLocks noChangeArrowheads="1"/>
          </p:cNvSpPr>
          <p:nvPr/>
        </p:nvSpPr>
        <p:spPr bwMode="auto">
          <a:xfrm>
            <a:off x="5783263" y="4748213"/>
            <a:ext cx="208121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DejaVuSans" charset="0"/>
                <a:cs typeface="DejaVuSans" charset="0"/>
              </a:defRPr>
            </a:lvl1pPr>
            <a:lvl2pPr>
              <a:tabLst>
                <a:tab pos="723900" algn="l"/>
                <a:tab pos="1447800" algn="l"/>
              </a:tabLst>
              <a:defRPr>
                <a:solidFill>
                  <a:srgbClr val="000000"/>
                </a:solidFill>
                <a:latin typeface="Arial" charset="0"/>
                <a:ea typeface="DejaVuSans" charset="0"/>
                <a:cs typeface="DejaVuSans" charset="0"/>
              </a:defRPr>
            </a:lvl2pPr>
            <a:lvl3pPr>
              <a:tabLst>
                <a:tab pos="723900" algn="l"/>
                <a:tab pos="1447800" algn="l"/>
              </a:tabLst>
              <a:defRPr>
                <a:solidFill>
                  <a:srgbClr val="000000"/>
                </a:solidFill>
                <a:latin typeface="Arial" charset="0"/>
                <a:ea typeface="DejaVuSans" charset="0"/>
                <a:cs typeface="DejaVuSans" charset="0"/>
              </a:defRPr>
            </a:lvl3pPr>
            <a:lvl4pPr>
              <a:tabLst>
                <a:tab pos="723900" algn="l"/>
                <a:tab pos="1447800" algn="l"/>
              </a:tabLst>
              <a:defRPr>
                <a:solidFill>
                  <a:srgbClr val="000000"/>
                </a:solidFill>
                <a:latin typeface="Arial" charset="0"/>
                <a:ea typeface="DejaVuSans" charset="0"/>
                <a:cs typeface="DejaVuSans" charset="0"/>
              </a:defRPr>
            </a:lvl4pPr>
            <a:lvl5pPr>
              <a:tabLst>
                <a:tab pos="723900" algn="l"/>
                <a:tab pos="1447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Lst>
              <a:defRPr>
                <a:solidFill>
                  <a:srgbClr val="000000"/>
                </a:solidFill>
                <a:latin typeface="Arial" charset="0"/>
                <a:ea typeface="DejaVuSans" charset="0"/>
                <a:cs typeface="DejaVuSans" charset="0"/>
              </a:defRPr>
            </a:lvl9pPr>
          </a:lstStyle>
          <a:p>
            <a:pPr>
              <a:lnSpc>
                <a:spcPct val="124000"/>
              </a:lnSpc>
            </a:pPr>
            <a:r>
              <a:rPr lang="en-GB" altLang="es-PY">
                <a:solidFill>
                  <a:srgbClr val="FFFF00"/>
                </a:solidFill>
              </a:rPr>
              <a:t>San Andrés, 1984</a:t>
            </a:r>
          </a:p>
        </p:txBody>
      </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87613"/>
            <a:ext cx="3870325" cy="462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p:cNvSpPr txBox="1">
            <a:spLocks noChangeArrowheads="1"/>
          </p:cNvSpPr>
          <p:nvPr/>
        </p:nvSpPr>
        <p:spPr bwMode="auto">
          <a:xfrm>
            <a:off x="817563" y="6677025"/>
            <a:ext cx="30067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Lst>
              <a:defRPr>
                <a:solidFill>
                  <a:srgbClr val="000000"/>
                </a:solidFill>
                <a:latin typeface="Arial" charset="0"/>
                <a:ea typeface="DejaVuSans" charset="0"/>
                <a:cs typeface="DejaVuSans" charset="0"/>
              </a:defRPr>
            </a:lvl9pPr>
          </a:lstStyle>
          <a:p>
            <a:pPr algn="ctr">
              <a:lnSpc>
                <a:spcPct val="124000"/>
              </a:lnSpc>
            </a:pPr>
            <a:r>
              <a:rPr lang="en-GB" altLang="es-PY">
                <a:solidFill>
                  <a:srgbClr val="FFFF00"/>
                </a:solidFill>
              </a:rPr>
              <a:t>San Andrés, 1981</a:t>
            </a:r>
          </a:p>
        </p:txBody>
      </p:sp>
      <p:sp>
        <p:nvSpPr>
          <p:cNvPr id="15366" name="Text Box 6"/>
          <p:cNvSpPr txBox="1">
            <a:spLocks noChangeArrowheads="1"/>
          </p:cNvSpPr>
          <p:nvPr/>
        </p:nvSpPr>
        <p:spPr bwMode="auto">
          <a:xfrm>
            <a:off x="1260475" y="179388"/>
            <a:ext cx="7740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a:t>CAMBIOS EN EL PATRÓN DE PAISAJE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62230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927100"/>
            <a:ext cx="7315200"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79388" y="179388"/>
            <a:ext cx="4679950" cy="7199312"/>
          </a:xfrm>
          <a:prstGeom prst="rect">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84213"/>
            <a:ext cx="4319587" cy="600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3"/>
          <p:cNvSpPr>
            <a:spLocks noChangeArrowheads="1"/>
          </p:cNvSpPr>
          <p:nvPr/>
        </p:nvSpPr>
        <p:spPr bwMode="auto">
          <a:xfrm>
            <a:off x="5219700" y="179388"/>
            <a:ext cx="4679950" cy="7199312"/>
          </a:xfrm>
          <a:prstGeom prst="rect">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684213"/>
            <a:ext cx="4319588" cy="600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Rectangle 5"/>
          <p:cNvSpPr>
            <a:spLocks noChangeArrowheads="1"/>
          </p:cNvSpPr>
          <p:nvPr/>
        </p:nvSpPr>
        <p:spPr bwMode="auto">
          <a:xfrm>
            <a:off x="2422525" y="177800"/>
            <a:ext cx="5360988" cy="434975"/>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sp>
        <p:nvSpPr>
          <p:cNvPr id="18438" name="Text Box 6"/>
          <p:cNvSpPr txBox="1">
            <a:spLocks noChangeArrowheads="1"/>
          </p:cNvSpPr>
          <p:nvPr/>
        </p:nvSpPr>
        <p:spPr bwMode="auto">
          <a:xfrm>
            <a:off x="1260475" y="179388"/>
            <a:ext cx="7740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a:t>CAMBIOS EN EL PATRÓN DE ASENTAMIENTOS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79388" y="179388"/>
            <a:ext cx="4679950" cy="7199312"/>
          </a:xfrm>
          <a:prstGeom prst="rect">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84213"/>
            <a:ext cx="4319587" cy="600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3"/>
          <p:cNvSpPr>
            <a:spLocks noChangeArrowheads="1"/>
          </p:cNvSpPr>
          <p:nvPr/>
        </p:nvSpPr>
        <p:spPr bwMode="auto">
          <a:xfrm>
            <a:off x="5219700" y="179388"/>
            <a:ext cx="4679950" cy="7199312"/>
          </a:xfrm>
          <a:prstGeom prst="rect">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684213"/>
            <a:ext cx="4319588" cy="600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219700" y="179388"/>
            <a:ext cx="4679950" cy="7199312"/>
          </a:xfrm>
          <a:prstGeom prst="rect">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317500"/>
            <a:ext cx="4787900" cy="676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684213"/>
            <a:ext cx="4319588" cy="600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879600" y="1447800"/>
            <a:ext cx="69469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800" b="1" i="1"/>
              <a:t>Objetivos del monitoreo participativo</a:t>
            </a:r>
          </a:p>
        </p:txBody>
      </p:sp>
      <p:sp>
        <p:nvSpPr>
          <p:cNvPr id="21506" name="Text Box 2"/>
          <p:cNvSpPr txBox="1">
            <a:spLocks noChangeArrowheads="1"/>
          </p:cNvSpPr>
          <p:nvPr/>
        </p:nvSpPr>
        <p:spPr bwMode="auto">
          <a:xfrm>
            <a:off x="825500" y="3289300"/>
            <a:ext cx="8305800" cy="239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nSpc>
                <a:spcPct val="124000"/>
              </a:lnSpc>
              <a:buFont typeface="Wingdings" charset="2"/>
              <a:buChar char=""/>
            </a:pPr>
            <a:r>
              <a:rPr lang="en-GB" altLang="es-PY" sz="2400" b="1"/>
              <a:t>    Aspectos estructurales del paisaje</a:t>
            </a:r>
          </a:p>
          <a:p>
            <a:pPr>
              <a:lnSpc>
                <a:spcPct val="124000"/>
              </a:lnSpc>
            </a:pPr>
            <a:endParaRPr lang="en-GB" altLang="es-PY" sz="2400" b="1"/>
          </a:p>
          <a:p>
            <a:pPr>
              <a:lnSpc>
                <a:spcPct val="124000"/>
              </a:lnSpc>
              <a:buFont typeface="Wingdings" charset="2"/>
              <a:buChar char=""/>
            </a:pPr>
            <a:r>
              <a:rPr lang="en-GB" altLang="es-PY" sz="2400" b="1"/>
              <a:t>    Criticidades naturales de la cuenca</a:t>
            </a:r>
          </a:p>
          <a:p>
            <a:pPr>
              <a:lnSpc>
                <a:spcPct val="124000"/>
              </a:lnSpc>
            </a:pPr>
            <a:endParaRPr lang="en-GB" altLang="es-PY" sz="2400" b="1"/>
          </a:p>
          <a:p>
            <a:pPr>
              <a:lnSpc>
                <a:spcPct val="124000"/>
              </a:lnSpc>
              <a:buFont typeface="Wingdings" charset="2"/>
              <a:buChar char=""/>
            </a:pPr>
            <a:r>
              <a:rPr lang="en-GB" altLang="es-PY" sz="2400" b="1"/>
              <a:t>    Cambios que se producen de una inundación a otra</a:t>
            </a:r>
          </a:p>
        </p:txBody>
      </p:sp>
      <p:sp>
        <p:nvSpPr>
          <p:cNvPr id="21507" name="Text Box 3"/>
          <p:cNvSpPr txBox="1">
            <a:spLocks noChangeArrowheads="1"/>
          </p:cNvSpPr>
          <p:nvPr/>
        </p:nvSpPr>
        <p:spPr bwMode="auto">
          <a:xfrm>
            <a:off x="1206500" y="2578100"/>
            <a:ext cx="45720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9pPr>
          </a:lstStyle>
          <a:p>
            <a:pPr>
              <a:lnSpc>
                <a:spcPct val="124000"/>
              </a:lnSpc>
            </a:pPr>
            <a:r>
              <a:rPr lang="en-GB" altLang="es-PY"/>
              <a:t>Identificación 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4325" y="342900"/>
            <a:ext cx="65166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31800" algn="l"/>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lvl="1" algn="ctr">
              <a:lnSpc>
                <a:spcPct val="124000"/>
              </a:lnSpc>
            </a:pPr>
            <a:r>
              <a:rPr lang="en-GB" altLang="es-PY" sz="2400" b="1" i="1"/>
              <a:t>Las limitaciones del conocimiento</a:t>
            </a:r>
          </a:p>
        </p:txBody>
      </p:sp>
      <p:sp>
        <p:nvSpPr>
          <p:cNvPr id="4098" name="Text Box 2"/>
          <p:cNvSpPr txBox="1">
            <a:spLocks noChangeArrowheads="1"/>
          </p:cNvSpPr>
          <p:nvPr/>
        </p:nvSpPr>
        <p:spPr bwMode="auto">
          <a:xfrm>
            <a:off x="876300" y="1038225"/>
            <a:ext cx="8372475" cy="636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28588" indent="-107950">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585788"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nSpc>
                <a:spcPct val="124000"/>
              </a:lnSpc>
              <a:spcBef>
                <a:spcPts val="575"/>
              </a:spcBef>
              <a:buFont typeface="Wingdings" charset="2"/>
              <a:buChar char=""/>
            </a:pPr>
            <a:r>
              <a:rPr lang="en-GB" altLang="es-PY" sz="1300" b="1"/>
              <a:t>El conocimiento científico entiende que puede acceder a toda la realidad, pero esta es vista sólo desde la mirada del positivismo</a:t>
            </a:r>
            <a:r>
              <a:rPr lang="en-GB" altLang="es-PY" sz="1300"/>
              <a:t>, la cual deja de lado aspectos simbólicos de la cultura con valor de verdad para los pueblos indígenas o criollos y que hacen a la relación ambiental que resulta en la definición de los patrones de paisaje (VG. sitios que no se tocan o no se deben modificar, porque son recipiente de seres espirituales que los dominan).</a:t>
            </a:r>
          </a:p>
          <a:p>
            <a:pPr>
              <a:lnSpc>
                <a:spcPct val="124000"/>
              </a:lnSpc>
              <a:spcBef>
                <a:spcPts val="575"/>
              </a:spcBef>
              <a:buFont typeface="Wingdings" charset="2"/>
              <a:buChar char=""/>
            </a:pPr>
            <a:r>
              <a:rPr lang="en-GB" altLang="es-PY" sz="1300" b="1"/>
              <a:t>El positivismo exige la verificación del dato por parte del científico. </a:t>
            </a:r>
            <a:r>
              <a:rPr lang="en-GB" altLang="es-PY" sz="1300"/>
              <a:t> Si el dato no es verificable por la comunidad científica, no existe.  El ejemplo introductorio es uno de tantos que ocurrieron en nuestra experiencia.</a:t>
            </a:r>
          </a:p>
          <a:p>
            <a:pPr>
              <a:lnSpc>
                <a:spcPct val="124000"/>
              </a:lnSpc>
              <a:spcBef>
                <a:spcPts val="575"/>
              </a:spcBef>
              <a:buFont typeface="Wingdings" charset="2"/>
              <a:buChar char=""/>
            </a:pPr>
            <a:r>
              <a:rPr lang="en-GB" altLang="es-PY" sz="1300" b="1"/>
              <a:t>En un sistema complejo, en donde intervienen factores múltiples en la conformación de la estructura del paisaje y en sus cambios, no es posible pretender un conocimiento total de la realidad y de todas las variables que intervienen en él.</a:t>
            </a:r>
          </a:p>
          <a:p>
            <a:pPr>
              <a:lnSpc>
                <a:spcPct val="124000"/>
              </a:lnSpc>
              <a:spcBef>
                <a:spcPts val="575"/>
              </a:spcBef>
              <a:buFont typeface="Wingdings" charset="2"/>
              <a:buChar char=""/>
            </a:pPr>
            <a:r>
              <a:rPr lang="en-GB" altLang="es-PY" sz="1300" b="1"/>
              <a:t>El análisis de la realidad y los posteriores modelajes, están basados en recortes de la realidad</a:t>
            </a:r>
            <a:r>
              <a:rPr lang="en-GB" altLang="es-PY" sz="1300"/>
              <a:t>, con la selección de variables de acuerdo a muchos factores (entre los cuales el ideológico es de suma importancia) que hacen del modelo una representación del imaginario del investigador, antes que una representación de la complejidad del sistema ambiental que da lugar al patrón de paisaje.  Particularmente en el caso que presentamos, las variables muchas veces fueron elegidas de acuerdo a los intereses y posibilidades técnicas de las empresas que intervienen en la ejecución de obras sobre la cuenca.</a:t>
            </a:r>
          </a:p>
          <a:p>
            <a:pPr>
              <a:lnSpc>
                <a:spcPct val="124000"/>
              </a:lnSpc>
              <a:spcBef>
                <a:spcPts val="575"/>
              </a:spcBef>
              <a:buFont typeface="Wingdings" charset="2"/>
              <a:buChar char=""/>
            </a:pPr>
            <a:r>
              <a:rPr lang="en-GB" altLang="es-PY" sz="1300" b="1"/>
              <a:t>Uso del concepto de “incertidumbre” en forma arbitraria,</a:t>
            </a:r>
            <a:r>
              <a:rPr lang="en-GB" altLang="es-PY" sz="1300"/>
              <a:t> a partir de la selección de unas variables y la exclusión o desconocimiento de otras.  Esto, en la práctica referida al control de cambios en los patrones de paisaje, resulta en entender ciertos procesos que eran previsibles (tomando otras variables) como catastróficos.  Es decir, muchas “incertidumbres” no son tales, sino que resultan de desconocer y no haber incluido variables en los modelos de análisis.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892300" y="1168400"/>
            <a:ext cx="61341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Los paradigmas de la participación</a:t>
            </a:r>
          </a:p>
        </p:txBody>
      </p:sp>
      <p:sp>
        <p:nvSpPr>
          <p:cNvPr id="22530" name="Text Box 2"/>
          <p:cNvSpPr txBox="1">
            <a:spLocks noChangeArrowheads="1"/>
          </p:cNvSpPr>
          <p:nvPr/>
        </p:nvSpPr>
        <p:spPr bwMode="auto">
          <a:xfrm>
            <a:off x="4203700" y="2400300"/>
            <a:ext cx="492760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9pPr>
          </a:lstStyle>
          <a:p>
            <a:pPr>
              <a:lnSpc>
                <a:spcPct val="124000"/>
              </a:lnSpc>
              <a:buFont typeface="Wingdings" charset="2"/>
              <a:buChar char=""/>
            </a:pPr>
            <a:r>
              <a:rPr lang="en-GB" altLang="es-PY"/>
              <a:t>  La participación ingenua</a:t>
            </a:r>
          </a:p>
          <a:p>
            <a:pPr>
              <a:lnSpc>
                <a:spcPct val="124000"/>
              </a:lnSpc>
            </a:pPr>
            <a:endParaRPr lang="en-GB" altLang="es-PY"/>
          </a:p>
          <a:p>
            <a:pPr>
              <a:lnSpc>
                <a:spcPct val="124000"/>
              </a:lnSpc>
              <a:buFont typeface="Wingdings" charset="2"/>
              <a:buChar char=""/>
            </a:pPr>
            <a:r>
              <a:rPr lang="en-GB" altLang="es-PY"/>
              <a:t>  La participación como consulta</a:t>
            </a:r>
          </a:p>
          <a:p>
            <a:pPr>
              <a:lnSpc>
                <a:spcPct val="124000"/>
              </a:lnSpc>
            </a:pPr>
            <a:endParaRPr lang="en-GB" altLang="es-PY"/>
          </a:p>
          <a:p>
            <a:pPr>
              <a:lnSpc>
                <a:spcPct val="124000"/>
              </a:lnSpc>
              <a:buFont typeface="Wingdings" charset="2"/>
              <a:buChar char=""/>
            </a:pPr>
            <a:r>
              <a:rPr lang="en-GB" altLang="es-PY"/>
              <a:t>  La participación con mirada académica (investigación participativa, planificación participativa, etc)</a:t>
            </a:r>
            <a:r>
              <a:rPr lang="ar-SA" altLang="es-PY">
                <a:cs typeface="Arial" charset="0"/>
              </a:rPr>
              <a:t>‏</a:t>
            </a:r>
            <a:endParaRPr lang="en-GB" altLang="es-PY"/>
          </a:p>
          <a:p>
            <a:pPr>
              <a:lnSpc>
                <a:spcPct val="124000"/>
              </a:lnSpc>
            </a:pPr>
            <a:endParaRPr lang="en-GB" altLang="es-PY"/>
          </a:p>
          <a:p>
            <a:pPr>
              <a:lnSpc>
                <a:spcPct val="124000"/>
              </a:lnSpc>
            </a:pPr>
            <a:endParaRPr lang="en-GB" altLang="es-PY"/>
          </a:p>
          <a:p>
            <a:pPr>
              <a:lnSpc>
                <a:spcPct val="124000"/>
              </a:lnSpc>
            </a:pPr>
            <a:endParaRPr lang="en-GB" altLang="es-PY"/>
          </a:p>
          <a:p>
            <a:pPr>
              <a:lnSpc>
                <a:spcPct val="124000"/>
              </a:lnSpc>
              <a:buFont typeface="Wingdings" charset="2"/>
              <a:buChar char=""/>
            </a:pPr>
            <a:r>
              <a:rPr lang="en-GB" altLang="es-PY"/>
              <a:t>  La participación como acompañamiento</a:t>
            </a:r>
          </a:p>
        </p:txBody>
      </p:sp>
      <p:sp>
        <p:nvSpPr>
          <p:cNvPr id="22531" name="Text Box 3"/>
          <p:cNvSpPr txBox="1">
            <a:spLocks noChangeArrowheads="1"/>
          </p:cNvSpPr>
          <p:nvPr/>
        </p:nvSpPr>
        <p:spPr bwMode="auto">
          <a:xfrm>
            <a:off x="558800" y="3149600"/>
            <a:ext cx="28829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DejaVuSans" charset="0"/>
                <a:cs typeface="DejaVuSans" charset="0"/>
              </a:defRPr>
            </a:lvl1pPr>
            <a:lvl2pPr>
              <a:tabLst>
                <a:tab pos="723900" algn="l"/>
                <a:tab pos="1447800" algn="l"/>
                <a:tab pos="2171700" algn="l"/>
              </a:tabLst>
              <a:defRPr>
                <a:solidFill>
                  <a:srgbClr val="000000"/>
                </a:solidFill>
                <a:latin typeface="Arial" charset="0"/>
                <a:ea typeface="DejaVuSans" charset="0"/>
                <a:cs typeface="DejaVuSans" charset="0"/>
              </a:defRPr>
            </a:lvl2pPr>
            <a:lvl3pPr>
              <a:tabLst>
                <a:tab pos="723900" algn="l"/>
                <a:tab pos="1447800" algn="l"/>
                <a:tab pos="2171700" algn="l"/>
              </a:tabLst>
              <a:defRPr>
                <a:solidFill>
                  <a:srgbClr val="000000"/>
                </a:solidFill>
                <a:latin typeface="Arial" charset="0"/>
                <a:ea typeface="DejaVuSans" charset="0"/>
                <a:cs typeface="DejaVuSans" charset="0"/>
              </a:defRPr>
            </a:lvl3pPr>
            <a:lvl4pPr>
              <a:tabLst>
                <a:tab pos="723900" algn="l"/>
                <a:tab pos="1447800" algn="l"/>
                <a:tab pos="2171700" algn="l"/>
              </a:tabLst>
              <a:defRPr>
                <a:solidFill>
                  <a:srgbClr val="000000"/>
                </a:solidFill>
                <a:latin typeface="Arial" charset="0"/>
                <a:ea typeface="DejaVuSans" charset="0"/>
                <a:cs typeface="DejaVuSans" charset="0"/>
              </a:defRPr>
            </a:lvl4pPr>
            <a:lvl5pPr>
              <a:tabLst>
                <a:tab pos="723900" algn="l"/>
                <a:tab pos="1447800" algn="l"/>
                <a:tab pos="21717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9pPr>
          </a:lstStyle>
          <a:p>
            <a:pPr>
              <a:lnSpc>
                <a:spcPct val="124000"/>
              </a:lnSpc>
            </a:pPr>
            <a:r>
              <a:rPr lang="en-GB" altLang="es-PY"/>
              <a:t>PARTICIPADOR - PARTICIPANTE</a:t>
            </a:r>
          </a:p>
        </p:txBody>
      </p:sp>
      <p:sp>
        <p:nvSpPr>
          <p:cNvPr id="22532" name="Text Box 4"/>
          <p:cNvSpPr txBox="1">
            <a:spLocks noChangeArrowheads="1"/>
          </p:cNvSpPr>
          <p:nvPr/>
        </p:nvSpPr>
        <p:spPr bwMode="auto">
          <a:xfrm>
            <a:off x="609600" y="5727700"/>
            <a:ext cx="23114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DejaVuSans" charset="0"/>
                <a:cs typeface="DejaVuSans" charset="0"/>
              </a:defRPr>
            </a:lvl1pPr>
            <a:lvl2pPr>
              <a:tabLst>
                <a:tab pos="723900" algn="l"/>
                <a:tab pos="1447800" algn="l"/>
                <a:tab pos="2171700" algn="l"/>
              </a:tabLst>
              <a:defRPr>
                <a:solidFill>
                  <a:srgbClr val="000000"/>
                </a:solidFill>
                <a:latin typeface="Arial" charset="0"/>
                <a:ea typeface="DejaVuSans" charset="0"/>
                <a:cs typeface="DejaVuSans" charset="0"/>
              </a:defRPr>
            </a:lvl2pPr>
            <a:lvl3pPr>
              <a:tabLst>
                <a:tab pos="723900" algn="l"/>
                <a:tab pos="1447800" algn="l"/>
                <a:tab pos="2171700" algn="l"/>
              </a:tabLst>
              <a:defRPr>
                <a:solidFill>
                  <a:srgbClr val="000000"/>
                </a:solidFill>
                <a:latin typeface="Arial" charset="0"/>
                <a:ea typeface="DejaVuSans" charset="0"/>
                <a:cs typeface="DejaVuSans" charset="0"/>
              </a:defRPr>
            </a:lvl3pPr>
            <a:lvl4pPr>
              <a:tabLst>
                <a:tab pos="723900" algn="l"/>
                <a:tab pos="1447800" algn="l"/>
                <a:tab pos="2171700" algn="l"/>
              </a:tabLst>
              <a:defRPr>
                <a:solidFill>
                  <a:srgbClr val="000000"/>
                </a:solidFill>
                <a:latin typeface="Arial" charset="0"/>
                <a:ea typeface="DejaVuSans" charset="0"/>
                <a:cs typeface="DejaVuSans" charset="0"/>
              </a:defRPr>
            </a:lvl4pPr>
            <a:lvl5pPr>
              <a:tabLst>
                <a:tab pos="723900" algn="l"/>
                <a:tab pos="1447800" algn="l"/>
                <a:tab pos="21717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Lst>
              <a:defRPr>
                <a:solidFill>
                  <a:srgbClr val="000000"/>
                </a:solidFill>
                <a:latin typeface="Arial" charset="0"/>
                <a:ea typeface="DejaVuSans" charset="0"/>
                <a:cs typeface="DejaVuSans" charset="0"/>
              </a:defRPr>
            </a:lvl9pPr>
          </a:lstStyle>
          <a:p>
            <a:pPr>
              <a:lnSpc>
                <a:spcPct val="124000"/>
              </a:lnSpc>
            </a:pPr>
            <a:r>
              <a:rPr lang="en-GB" altLang="es-PY"/>
              <a:t>PARIDAD como ruptura dialéctica</a:t>
            </a:r>
          </a:p>
        </p:txBody>
      </p:sp>
      <p:sp>
        <p:nvSpPr>
          <p:cNvPr id="22533" name="Line 5"/>
          <p:cNvSpPr>
            <a:spLocks noChangeShapeType="1"/>
          </p:cNvSpPr>
          <p:nvPr/>
        </p:nvSpPr>
        <p:spPr bwMode="auto">
          <a:xfrm flipV="1">
            <a:off x="2781300" y="2601913"/>
            <a:ext cx="1549400" cy="8540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Y"/>
          </a:p>
        </p:txBody>
      </p:sp>
      <p:sp>
        <p:nvSpPr>
          <p:cNvPr id="22534" name="Line 6"/>
          <p:cNvSpPr>
            <a:spLocks noChangeShapeType="1"/>
          </p:cNvSpPr>
          <p:nvPr/>
        </p:nvSpPr>
        <p:spPr bwMode="auto">
          <a:xfrm flipV="1">
            <a:off x="2781300" y="3300413"/>
            <a:ext cx="1549400" cy="2698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Y"/>
          </a:p>
        </p:txBody>
      </p:sp>
      <p:sp>
        <p:nvSpPr>
          <p:cNvPr id="22535" name="Line 7"/>
          <p:cNvSpPr>
            <a:spLocks noChangeShapeType="1"/>
          </p:cNvSpPr>
          <p:nvPr/>
        </p:nvSpPr>
        <p:spPr bwMode="auto">
          <a:xfrm>
            <a:off x="2755900" y="3708400"/>
            <a:ext cx="1574800" cy="2667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Y"/>
          </a:p>
        </p:txBody>
      </p:sp>
      <p:sp>
        <p:nvSpPr>
          <p:cNvPr id="22536" name="Line 8"/>
          <p:cNvSpPr>
            <a:spLocks noChangeShapeType="1"/>
          </p:cNvSpPr>
          <p:nvPr/>
        </p:nvSpPr>
        <p:spPr bwMode="auto">
          <a:xfrm>
            <a:off x="2654300" y="6019800"/>
            <a:ext cx="1676400"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Y"/>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625600" y="1196975"/>
            <a:ext cx="6451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Precondiciones para la participación </a:t>
            </a:r>
          </a:p>
        </p:txBody>
      </p:sp>
      <p:sp>
        <p:nvSpPr>
          <p:cNvPr id="23554" name="Text Box 2"/>
          <p:cNvSpPr txBox="1">
            <a:spLocks noChangeArrowheads="1"/>
          </p:cNvSpPr>
          <p:nvPr/>
        </p:nvSpPr>
        <p:spPr bwMode="auto">
          <a:xfrm>
            <a:off x="812800" y="2171700"/>
            <a:ext cx="8623300" cy="467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nSpc>
                <a:spcPct val="124000"/>
              </a:lnSpc>
              <a:spcBef>
                <a:spcPts val="288"/>
              </a:spcBef>
            </a:pPr>
            <a:r>
              <a:rPr lang="en-GB" altLang="es-PY"/>
              <a:t>     </a:t>
            </a:r>
            <a:r>
              <a:rPr lang="en-GB" altLang="es-PY" b="1"/>
              <a:t>Altos niveles de confianza y conocimiento mutuo</a:t>
            </a:r>
            <a:r>
              <a:rPr lang="en-GB" altLang="es-PY"/>
              <a:t> entre la población local y el equipo técnico. Esta confianza es posible a partir de varios hechos constatables:</a:t>
            </a:r>
          </a:p>
          <a:p>
            <a:pPr>
              <a:lnSpc>
                <a:spcPct val="124000"/>
              </a:lnSpc>
              <a:spcBef>
                <a:spcPts val="850"/>
              </a:spcBef>
              <a:buFont typeface="Wingdings" charset="2"/>
              <a:buChar char=""/>
            </a:pPr>
            <a:r>
              <a:rPr lang="en-GB" altLang="es-PY"/>
              <a:t>  </a:t>
            </a:r>
            <a:r>
              <a:rPr lang="en-GB" altLang="es-PY" b="1" i="1"/>
              <a:t>largo tiempo viviendo</a:t>
            </a:r>
            <a:r>
              <a:rPr lang="en-GB" altLang="es-PY"/>
              <a:t> en el seno de las comunidades indígenas o en relación a ellas,</a:t>
            </a:r>
          </a:p>
          <a:p>
            <a:pPr>
              <a:lnSpc>
                <a:spcPct val="124000"/>
              </a:lnSpc>
              <a:spcBef>
                <a:spcPts val="850"/>
              </a:spcBef>
              <a:buFont typeface="Wingdings" charset="2"/>
              <a:buChar char=""/>
            </a:pPr>
            <a:r>
              <a:rPr lang="en-GB" altLang="es-PY"/>
              <a:t>  </a:t>
            </a:r>
            <a:r>
              <a:rPr lang="en-GB" altLang="es-PY" b="1" i="1"/>
              <a:t>una visible adecuación a sus sistemas de valores</a:t>
            </a:r>
            <a:r>
              <a:rPr lang="en-GB" altLang="es-PY"/>
              <a:t> y de interpretación de la realidad</a:t>
            </a:r>
          </a:p>
          <a:p>
            <a:pPr>
              <a:lnSpc>
                <a:spcPct val="124000"/>
              </a:lnSpc>
              <a:spcBef>
                <a:spcPts val="850"/>
              </a:spcBef>
              <a:buFont typeface="Wingdings" charset="2"/>
              <a:buChar char=""/>
            </a:pPr>
            <a:r>
              <a:rPr lang="en-GB" altLang="es-PY"/>
              <a:t>  </a:t>
            </a:r>
            <a:r>
              <a:rPr lang="en-GB" altLang="es-PY" b="1" i="1"/>
              <a:t>un compromiso evidente con los intereses de la comunidad</a:t>
            </a:r>
            <a:r>
              <a:rPr lang="en-GB" altLang="es-PY"/>
              <a:t>, subsumiendo la motivación de nuestra presencia allí, a dichos intereses.</a:t>
            </a:r>
          </a:p>
          <a:p>
            <a:pPr>
              <a:lnSpc>
                <a:spcPct val="124000"/>
              </a:lnSpc>
              <a:spcBef>
                <a:spcPts val="850"/>
              </a:spcBef>
            </a:pPr>
            <a:endParaRPr lang="en-GB" altLang="es-PY"/>
          </a:p>
          <a:p>
            <a:pPr>
              <a:lnSpc>
                <a:spcPct val="124000"/>
              </a:lnSpc>
              <a:spcBef>
                <a:spcPts val="288"/>
              </a:spcBef>
              <a:buFont typeface="Wingdings" charset="2"/>
              <a:buChar char=""/>
            </a:pPr>
            <a:r>
              <a:rPr lang="en-GB" altLang="es-PY"/>
              <a:t>    </a:t>
            </a:r>
            <a:r>
              <a:rPr lang="en-GB" altLang="es-PY" b="1"/>
              <a:t>Capacidad técnica para saber interpretar en las demandas de la gente</a:t>
            </a:r>
            <a:r>
              <a:rPr lang="en-GB" altLang="es-PY"/>
              <a:t>, comprendiendo los intereses reales que se quieren manifestar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092200" y="1273175"/>
            <a:ext cx="75565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sz="2000" b="1"/>
              <a:t>La posibilidad de participación se nutre del sentido común</a:t>
            </a:r>
          </a:p>
        </p:txBody>
      </p:sp>
      <p:sp>
        <p:nvSpPr>
          <p:cNvPr id="24578" name="Text Box 2"/>
          <p:cNvSpPr txBox="1">
            <a:spLocks noChangeArrowheads="1"/>
          </p:cNvSpPr>
          <p:nvPr/>
        </p:nvSpPr>
        <p:spPr bwMode="auto">
          <a:xfrm>
            <a:off x="1041400" y="2755900"/>
            <a:ext cx="777240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sz="2000"/>
              <a:t>El sentido común, es común, en tanto todos los que participan conocen los componentes culturales que integran el sistema, identifican su estructura y  forman parte de sus funciones</a:t>
            </a:r>
          </a:p>
        </p:txBody>
      </p:sp>
      <p:sp>
        <p:nvSpPr>
          <p:cNvPr id="24579" name="Text Box 3"/>
          <p:cNvSpPr txBox="1">
            <a:spLocks noChangeArrowheads="1"/>
          </p:cNvSpPr>
          <p:nvPr/>
        </p:nvSpPr>
        <p:spPr bwMode="auto">
          <a:xfrm>
            <a:off x="1619250" y="4592638"/>
            <a:ext cx="63627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9pPr>
          </a:lstStyle>
          <a:p>
            <a:pPr algn="ctr">
              <a:lnSpc>
                <a:spcPct val="124000"/>
              </a:lnSpc>
            </a:pPr>
            <a:r>
              <a:rPr lang="en-GB" altLang="es-PY" sz="2000"/>
              <a:t>El sentido común resulta de un aprendizaje por la convivencia compartiendo el modelo ideológico que estructura la cultura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88963"/>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1631950" y="53975"/>
            <a:ext cx="6756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El mapeo comunitario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28613"/>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40640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670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0480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558800"/>
            <a:ext cx="50800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51400" cy="356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94000"/>
            <a:ext cx="3556000" cy="476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3751263"/>
            <a:ext cx="50800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8600" y="0"/>
            <a:ext cx="3502025" cy="5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104438" cy="757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270000" y="381000"/>
            <a:ext cx="70485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El conocimiento local</a:t>
            </a:r>
          </a:p>
        </p:txBody>
      </p:sp>
      <p:sp>
        <p:nvSpPr>
          <p:cNvPr id="5122" name="Text Box 2"/>
          <p:cNvSpPr txBox="1">
            <a:spLocks noChangeArrowheads="1"/>
          </p:cNvSpPr>
          <p:nvPr/>
        </p:nvSpPr>
        <p:spPr bwMode="auto">
          <a:xfrm>
            <a:off x="558800" y="1714500"/>
            <a:ext cx="9398000" cy="458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25413" indent="-1079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nSpc>
                <a:spcPct val="124000"/>
              </a:lnSpc>
              <a:buFont typeface="Wingdings" charset="2"/>
              <a:buChar char=""/>
            </a:pPr>
            <a:r>
              <a:rPr lang="en-GB" altLang="es-PY" b="1"/>
              <a:t>Práctico</a:t>
            </a:r>
          </a:p>
          <a:p>
            <a:pPr>
              <a:lnSpc>
                <a:spcPct val="186000"/>
              </a:lnSpc>
              <a:buFont typeface="Wingdings" charset="2"/>
              <a:buChar char=""/>
            </a:pPr>
            <a:r>
              <a:rPr lang="en-GB" altLang="es-PY" b="1"/>
              <a:t>Integrado</a:t>
            </a:r>
            <a:r>
              <a:rPr lang="en-GB" altLang="es-PY"/>
              <a:t> al medio en donde se desarrolla</a:t>
            </a:r>
          </a:p>
          <a:p>
            <a:pPr>
              <a:lnSpc>
                <a:spcPct val="186000"/>
              </a:lnSpc>
              <a:buFont typeface="Wingdings" charset="2"/>
              <a:buChar char=""/>
            </a:pPr>
            <a:r>
              <a:rPr lang="en-GB" altLang="es-PY" b="1"/>
              <a:t>Interactivo</a:t>
            </a:r>
            <a:r>
              <a:rPr lang="en-GB" altLang="es-PY"/>
              <a:t> con dicho medio</a:t>
            </a:r>
          </a:p>
          <a:p>
            <a:pPr>
              <a:lnSpc>
                <a:spcPct val="186000"/>
              </a:lnSpc>
              <a:buFont typeface="Wingdings" charset="2"/>
              <a:buChar char=""/>
            </a:pPr>
            <a:r>
              <a:rPr lang="en-GB" altLang="es-PY"/>
              <a:t>Percibe la realidad de una manera </a:t>
            </a:r>
            <a:r>
              <a:rPr lang="en-GB" altLang="es-PY" b="1"/>
              <a:t>holística</a:t>
            </a:r>
            <a:r>
              <a:rPr lang="en-GB" altLang="es-PY"/>
              <a:t>, sin perder la identificación del detalle</a:t>
            </a:r>
          </a:p>
          <a:p>
            <a:pPr>
              <a:lnSpc>
                <a:spcPct val="186000"/>
              </a:lnSpc>
              <a:buFont typeface="Wingdings" charset="2"/>
              <a:buChar char=""/>
            </a:pPr>
            <a:r>
              <a:rPr lang="en-GB" altLang="es-PY"/>
              <a:t>Por su percepción holística, </a:t>
            </a:r>
            <a:r>
              <a:rPr lang="en-GB" altLang="es-PY" b="1"/>
              <a:t>atiende a las funciones del sistema</a:t>
            </a:r>
            <a:r>
              <a:rPr lang="en-GB" altLang="es-PY"/>
              <a:t> de manera especial</a:t>
            </a:r>
          </a:p>
          <a:p>
            <a:pPr>
              <a:lnSpc>
                <a:spcPct val="186000"/>
              </a:lnSpc>
              <a:buFont typeface="Wingdings" charset="2"/>
              <a:buChar char=""/>
            </a:pPr>
            <a:r>
              <a:rPr lang="en-GB" altLang="es-PY" b="1"/>
              <a:t>Se legitima</a:t>
            </a:r>
            <a:r>
              <a:rPr lang="en-GB" altLang="es-PY"/>
              <a:t> en el mito, en los rituales y en las costumbres</a:t>
            </a:r>
          </a:p>
          <a:p>
            <a:pPr>
              <a:lnSpc>
                <a:spcPct val="186000"/>
              </a:lnSpc>
              <a:buFont typeface="Wingdings" charset="2"/>
              <a:buChar char=""/>
            </a:pPr>
            <a:r>
              <a:rPr lang="en-GB" altLang="es-PY"/>
              <a:t>Integra </a:t>
            </a:r>
            <a:r>
              <a:rPr lang="en-GB" altLang="es-PY" b="1"/>
              <a:t>contenidos simbólicos</a:t>
            </a:r>
            <a:r>
              <a:rPr lang="en-GB" altLang="es-PY"/>
              <a:t> a los objetos y fenómenos que ocurren</a:t>
            </a:r>
          </a:p>
          <a:p>
            <a:pPr>
              <a:lnSpc>
                <a:spcPct val="186000"/>
              </a:lnSpc>
              <a:buFont typeface="Wingdings" charset="2"/>
              <a:buChar char=""/>
            </a:pPr>
            <a:r>
              <a:rPr lang="en-GB" altLang="es-PY" b="1"/>
              <a:t>Alto nivel de socialización</a:t>
            </a:r>
          </a:p>
          <a:p>
            <a:pPr>
              <a:lnSpc>
                <a:spcPct val="186000"/>
              </a:lnSpc>
              <a:buFont typeface="Wingdings" charset="2"/>
              <a:buChar char=""/>
            </a:pPr>
            <a:r>
              <a:rPr lang="en-GB" altLang="es-PY" b="1"/>
              <a:t>Alta percepción de las posibilidades de cambios en el sistema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712913" y="636588"/>
            <a:ext cx="6654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El monitoreo participativo</a:t>
            </a:r>
          </a:p>
        </p:txBody>
      </p:sp>
      <p:sp>
        <p:nvSpPr>
          <p:cNvPr id="32770" name="Text Box 2"/>
          <p:cNvSpPr txBox="1">
            <a:spLocks noChangeArrowheads="1"/>
          </p:cNvSpPr>
          <p:nvPr/>
        </p:nvSpPr>
        <p:spPr bwMode="auto">
          <a:xfrm>
            <a:off x="368300" y="1744663"/>
            <a:ext cx="9347200" cy="48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gn="just">
              <a:lnSpc>
                <a:spcPct val="116000"/>
              </a:lnSpc>
              <a:spcBef>
                <a:spcPts val="288"/>
              </a:spcBef>
            </a:pPr>
            <a:r>
              <a:rPr lang="en-GB" altLang="es-PY" sz="2000" b="1">
                <a:latin typeface="Nimbus Roman No9 L;Times New Ro" pitchFamily="16" charset="0"/>
              </a:rPr>
              <a:t>Un equipo permanente de relevamiento, identificación e interpretación de los cambios y criticidades en el territorio.</a:t>
            </a:r>
          </a:p>
          <a:p>
            <a:pPr algn="just">
              <a:lnSpc>
                <a:spcPct val="116000"/>
              </a:lnSpc>
              <a:spcBef>
                <a:spcPts val="288"/>
              </a:spcBef>
            </a:pPr>
            <a:endParaRPr lang="en-GB" altLang="es-PY" sz="2000" b="1">
              <a:latin typeface="Nimbus Roman No9 L;Times New Ro" pitchFamily="16" charset="0"/>
            </a:endParaRPr>
          </a:p>
          <a:p>
            <a:pPr algn="just">
              <a:lnSpc>
                <a:spcPct val="116000"/>
              </a:lnSpc>
              <a:spcBef>
                <a:spcPts val="288"/>
              </a:spcBef>
            </a:pPr>
            <a:endParaRPr lang="en-GB" altLang="es-PY" sz="2000" b="1">
              <a:latin typeface="Nimbus Roman No9 L;Times New Ro" pitchFamily="16" charset="0"/>
            </a:endParaRPr>
          </a:p>
          <a:p>
            <a:pPr algn="just">
              <a:lnSpc>
                <a:spcPct val="116000"/>
              </a:lnSpc>
              <a:spcBef>
                <a:spcPts val="288"/>
              </a:spcBef>
            </a:pPr>
            <a:r>
              <a:rPr lang="en-GB" altLang="es-PY" sz="2000" b="1">
                <a:latin typeface="Nimbus Roman No9 L;Times New Ro" pitchFamily="16" charset="0"/>
              </a:rPr>
              <a:t>El compromiso de la comunidad que ve en este relevamiento permanente una herramienta necesaria para garantizar su seguridad en el territorio.</a:t>
            </a:r>
          </a:p>
          <a:p>
            <a:pPr algn="just">
              <a:lnSpc>
                <a:spcPct val="116000"/>
              </a:lnSpc>
              <a:spcBef>
                <a:spcPts val="288"/>
              </a:spcBef>
            </a:pPr>
            <a:endParaRPr lang="en-GB" altLang="es-PY" sz="2000" b="1">
              <a:latin typeface="Nimbus Roman No9 L;Times New Ro" pitchFamily="16" charset="0"/>
            </a:endParaRPr>
          </a:p>
          <a:p>
            <a:pPr algn="just">
              <a:lnSpc>
                <a:spcPct val="116000"/>
              </a:lnSpc>
              <a:spcBef>
                <a:spcPts val="288"/>
              </a:spcBef>
            </a:pPr>
            <a:endParaRPr lang="en-GB" altLang="es-PY" sz="2000" b="1">
              <a:latin typeface="Nimbus Roman No9 L;Times New Ro" pitchFamily="16" charset="0"/>
            </a:endParaRPr>
          </a:p>
          <a:p>
            <a:pPr algn="just">
              <a:lnSpc>
                <a:spcPct val="116000"/>
              </a:lnSpc>
              <a:spcBef>
                <a:spcPts val="288"/>
              </a:spcBef>
            </a:pPr>
            <a:r>
              <a:rPr lang="en-GB" altLang="es-PY" sz="2000" b="1">
                <a:latin typeface="Nimbus Roman No9 L;Times New Ro" pitchFamily="16" charset="0"/>
              </a:rPr>
              <a:t>La tecnología adecuada para ordenar, sistematizar, representar y compartir los datos elaborados.</a:t>
            </a:r>
          </a:p>
          <a:p>
            <a:pPr algn="just">
              <a:lnSpc>
                <a:spcPct val="116000"/>
              </a:lnSpc>
              <a:spcBef>
                <a:spcPts val="288"/>
              </a:spcBef>
            </a:pPr>
            <a:endParaRPr lang="en-GB" altLang="es-PY" sz="2000" b="1">
              <a:latin typeface="Nimbus Roman No9 L;Times New Ro" pitchFamily="16" charset="0"/>
            </a:endParaRPr>
          </a:p>
          <a:p>
            <a:pPr algn="just">
              <a:lnSpc>
                <a:spcPct val="116000"/>
              </a:lnSpc>
              <a:spcBef>
                <a:spcPts val="288"/>
              </a:spcBef>
            </a:pPr>
            <a:endParaRPr lang="en-GB" altLang="es-PY" sz="1200">
              <a:latin typeface="Nimbus Roman No9 L;Times New Ro"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458913" y="220663"/>
            <a:ext cx="6781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Precondiciones tecnológicas</a:t>
            </a:r>
          </a:p>
        </p:txBody>
      </p:sp>
      <p:sp>
        <p:nvSpPr>
          <p:cNvPr id="33794" name="Text Box 2"/>
          <p:cNvSpPr txBox="1">
            <a:spLocks noChangeArrowheads="1"/>
          </p:cNvSpPr>
          <p:nvPr/>
        </p:nvSpPr>
        <p:spPr bwMode="auto">
          <a:xfrm>
            <a:off x="889000" y="973138"/>
            <a:ext cx="8191500" cy="631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nSpc>
                <a:spcPct val="124000"/>
              </a:lnSpc>
              <a:spcBef>
                <a:spcPts val="288"/>
              </a:spcBef>
              <a:buFont typeface="Wingdings" charset="2"/>
              <a:buChar char=""/>
            </a:pPr>
            <a:r>
              <a:rPr lang="en-GB" altLang="es-PY" sz="1400"/>
              <a:t>   Acceso a tecnología GPS de bajo costo, para su uso difundido entre la población local</a:t>
            </a:r>
          </a:p>
          <a:p>
            <a:pPr>
              <a:lnSpc>
                <a:spcPct val="124000"/>
              </a:lnSpc>
              <a:spcBef>
                <a:spcPts val="288"/>
              </a:spcBef>
            </a:pPr>
            <a:endParaRPr lang="en-GB" altLang="es-PY" sz="1400"/>
          </a:p>
          <a:p>
            <a:pPr>
              <a:lnSpc>
                <a:spcPct val="124000"/>
              </a:lnSpc>
              <a:spcBef>
                <a:spcPts val="288"/>
              </a:spcBef>
              <a:buFont typeface="Wingdings" charset="2"/>
              <a:buChar char=""/>
            </a:pPr>
            <a:r>
              <a:rPr lang="en-GB" altLang="es-PY" sz="1400"/>
              <a:t>   Acceso a tecnología de fotografía digital a bajo costo, para su uso por parte de la población local</a:t>
            </a:r>
          </a:p>
          <a:p>
            <a:pPr>
              <a:lnSpc>
                <a:spcPct val="124000"/>
              </a:lnSpc>
              <a:spcBef>
                <a:spcPts val="288"/>
              </a:spcBef>
            </a:pPr>
            <a:endParaRPr lang="en-GB" altLang="es-PY" sz="1400"/>
          </a:p>
          <a:p>
            <a:pPr>
              <a:lnSpc>
                <a:spcPct val="124000"/>
              </a:lnSpc>
              <a:spcBef>
                <a:spcPts val="288"/>
              </a:spcBef>
              <a:buFont typeface="Wingdings" charset="2"/>
              <a:buChar char=""/>
            </a:pPr>
            <a:r>
              <a:rPr lang="en-GB" altLang="es-PY" sz="1400"/>
              <a:t>   Posibilidad de capacitación en el uso de GPS y de otras herramientas informáticas</a:t>
            </a:r>
          </a:p>
          <a:p>
            <a:pPr>
              <a:lnSpc>
                <a:spcPct val="124000"/>
              </a:lnSpc>
              <a:spcBef>
                <a:spcPts val="288"/>
              </a:spcBef>
            </a:pPr>
            <a:endParaRPr lang="en-GB" altLang="es-PY" sz="1400"/>
          </a:p>
          <a:p>
            <a:pPr>
              <a:lnSpc>
                <a:spcPct val="124000"/>
              </a:lnSpc>
              <a:spcBef>
                <a:spcPts val="288"/>
              </a:spcBef>
              <a:buFont typeface="Wingdings" charset="2"/>
              <a:buChar char=""/>
            </a:pPr>
            <a:r>
              <a:rPr lang="en-GB" altLang="es-PY" sz="1400"/>
              <a:t>   Libre acceso a bancos de imágenes satelitales que permitan el análisis ambiental general de los patrones de paisaje por teledetección:</a:t>
            </a:r>
          </a:p>
          <a:p>
            <a:pPr>
              <a:lnSpc>
                <a:spcPct val="124000"/>
              </a:lnSpc>
              <a:spcBef>
                <a:spcPts val="288"/>
              </a:spcBef>
            </a:pPr>
            <a:r>
              <a:rPr lang="en-GB" altLang="es-PY" sz="1400"/>
              <a:t>			LANDSAT</a:t>
            </a:r>
          </a:p>
          <a:p>
            <a:pPr>
              <a:lnSpc>
                <a:spcPct val="124000"/>
              </a:lnSpc>
              <a:spcBef>
                <a:spcPts val="288"/>
              </a:spcBef>
            </a:pPr>
            <a:r>
              <a:rPr lang="en-GB" altLang="es-PY" sz="1400"/>
              <a:t>			CBERS</a:t>
            </a:r>
          </a:p>
          <a:p>
            <a:pPr>
              <a:lnSpc>
                <a:spcPct val="124000"/>
              </a:lnSpc>
              <a:spcBef>
                <a:spcPts val="288"/>
              </a:spcBef>
            </a:pPr>
            <a:endParaRPr lang="en-GB" altLang="es-PY" sz="1400"/>
          </a:p>
          <a:p>
            <a:pPr>
              <a:lnSpc>
                <a:spcPct val="124000"/>
              </a:lnSpc>
              <a:spcBef>
                <a:spcPts val="288"/>
              </a:spcBef>
              <a:buFont typeface="Wingdings" charset="2"/>
              <a:buChar char=""/>
            </a:pPr>
            <a:r>
              <a:rPr lang="en-GB" altLang="es-PY" sz="1400"/>
              <a:t>   Existencia de una amplia red de puntos en el terreno georreferenciados que permitan la corrección de las imágenes para su procesamiento posterior</a:t>
            </a:r>
          </a:p>
          <a:p>
            <a:pPr>
              <a:lnSpc>
                <a:spcPct val="124000"/>
              </a:lnSpc>
              <a:spcBef>
                <a:spcPts val="288"/>
              </a:spcBef>
            </a:pPr>
            <a:endParaRPr lang="en-GB" altLang="es-PY" sz="1400"/>
          </a:p>
          <a:p>
            <a:pPr>
              <a:lnSpc>
                <a:spcPct val="124000"/>
              </a:lnSpc>
              <a:spcBef>
                <a:spcPts val="288"/>
              </a:spcBef>
              <a:buFont typeface="Wingdings" charset="2"/>
              <a:buChar char=""/>
            </a:pPr>
            <a:r>
              <a:rPr lang="en-GB" altLang="es-PY" sz="1400"/>
              <a:t>   Acceso libre a software para el procesamiento de los datos geográficos</a:t>
            </a:r>
          </a:p>
          <a:p>
            <a:pPr>
              <a:lnSpc>
                <a:spcPct val="124000"/>
              </a:lnSpc>
              <a:spcBef>
                <a:spcPts val="288"/>
              </a:spcBef>
            </a:pPr>
            <a:r>
              <a:rPr lang="en-GB" altLang="es-PY" sz="1400"/>
              <a:t>			Spring (Windows y Linux)</a:t>
            </a:r>
            <a:r>
              <a:rPr lang="ar-SA" altLang="es-PY" sz="1400">
                <a:cs typeface="Arial" charset="0"/>
              </a:rPr>
              <a:t>‏</a:t>
            </a:r>
            <a:endParaRPr lang="en-GB" altLang="es-PY" sz="1400"/>
          </a:p>
          <a:p>
            <a:pPr>
              <a:lnSpc>
                <a:spcPct val="124000"/>
              </a:lnSpc>
              <a:spcBef>
                <a:spcPts val="288"/>
              </a:spcBef>
            </a:pPr>
            <a:r>
              <a:rPr lang="en-GB" altLang="es-PY" sz="1400"/>
              <a:t>			Grass (Linux)</a:t>
            </a:r>
            <a:r>
              <a:rPr lang="ar-SA" altLang="es-PY" sz="1400">
                <a:cs typeface="Arial" charset="0"/>
              </a:rPr>
              <a:t>‏</a:t>
            </a:r>
            <a:endParaRPr lang="en-GB" altLang="es-PY" sz="1400"/>
          </a:p>
          <a:p>
            <a:pPr>
              <a:lnSpc>
                <a:spcPct val="124000"/>
              </a:lnSpc>
              <a:spcBef>
                <a:spcPts val="288"/>
              </a:spcBef>
            </a:pPr>
            <a:r>
              <a:rPr lang="en-GB" altLang="es-PY" sz="1400"/>
              <a:t>			UDIG (Windows y Linux)</a:t>
            </a:r>
            <a:r>
              <a:rPr lang="ar-SA" altLang="es-PY" sz="1400">
                <a:cs typeface="Arial" charset="0"/>
              </a:rPr>
              <a:t>‏</a:t>
            </a:r>
            <a:endParaRPr lang="en-GB" altLang="es-PY" sz="1400"/>
          </a:p>
          <a:p>
            <a:pPr>
              <a:lnSpc>
                <a:spcPct val="124000"/>
              </a:lnSpc>
              <a:spcBef>
                <a:spcPts val="288"/>
              </a:spcBef>
            </a:pPr>
            <a:r>
              <a:rPr lang="en-GB" altLang="es-PY" sz="1400"/>
              <a:t>			GVSIG (Windows y Linux)</a:t>
            </a:r>
            <a:r>
              <a:rPr lang="ar-SA" altLang="es-PY" sz="1400">
                <a:cs typeface="Arial" charset="0"/>
              </a:rPr>
              <a:t>‏</a:t>
            </a:r>
            <a:endParaRPr lang="en-GB" altLang="es-PY" sz="1400"/>
          </a:p>
          <a:p>
            <a:pPr>
              <a:lnSpc>
                <a:spcPct val="124000"/>
              </a:lnSpc>
              <a:spcBef>
                <a:spcPts val="288"/>
              </a:spcBef>
            </a:pPr>
            <a:r>
              <a:rPr lang="en-GB" altLang="es-PY" sz="1400"/>
              <a:t>			Fgis (datos vectoriales) (Windows)</a:t>
            </a:r>
            <a:r>
              <a:rPr lang="ar-SA" altLang="es-PY" sz="1400">
                <a:cs typeface="Arial" charset="0"/>
              </a:rPr>
              <a:t>‏</a:t>
            </a:r>
            <a:endParaRPr lang="en-GB" altLang="es-PY" sz="1400"/>
          </a:p>
          <a:p>
            <a:pPr>
              <a:lnSpc>
                <a:spcPct val="124000"/>
              </a:lnSpc>
              <a:spcBef>
                <a:spcPts val="288"/>
              </a:spcBef>
            </a:pPr>
            <a:endParaRPr lang="en-GB" altLang="es-PY" sz="14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554163" y="527050"/>
            <a:ext cx="7099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Definición de los indicadores de monitoreo</a:t>
            </a:r>
          </a:p>
        </p:txBody>
      </p:sp>
      <p:sp>
        <p:nvSpPr>
          <p:cNvPr id="34818" name="Text Box 2"/>
          <p:cNvSpPr txBox="1">
            <a:spLocks noChangeArrowheads="1"/>
          </p:cNvSpPr>
          <p:nvPr/>
        </p:nvSpPr>
        <p:spPr bwMode="auto">
          <a:xfrm>
            <a:off x="622300" y="1722438"/>
            <a:ext cx="90932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nSpc>
                <a:spcPct val="116000"/>
              </a:lnSpc>
              <a:spcBef>
                <a:spcPts val="288"/>
              </a:spcBef>
            </a:pPr>
            <a:r>
              <a:rPr lang="en-GB" altLang="es-PY" sz="2400">
                <a:latin typeface="Nimbus Roman No9 L;Times New Ro" pitchFamily="16" charset="0"/>
              </a:rPr>
              <a:t>la identificación previa de los patrones de paisaje y sus cambios debidos a los fenómenos hídricos y ecosistémicos (aspectos físicos tangibles en el terreno)</a:t>
            </a:r>
            <a:r>
              <a:rPr lang="ar-SA" altLang="es-PY" sz="2400">
                <a:latin typeface="Nimbus Roman No9 L;Times New Ro" pitchFamily="16" charset="0"/>
                <a:cs typeface="Arial" charset="0"/>
              </a:rPr>
              <a:t>‏</a:t>
            </a:r>
            <a:endParaRPr lang="en-GB" altLang="es-PY" sz="2400">
              <a:latin typeface="Nimbus Roman No9 L;Times New Ro" pitchFamily="16" charset="0"/>
            </a:endParaRPr>
          </a:p>
          <a:p>
            <a:pPr>
              <a:lnSpc>
                <a:spcPct val="116000"/>
              </a:lnSpc>
              <a:spcBef>
                <a:spcPts val="288"/>
              </a:spcBef>
            </a:pPr>
            <a:endParaRPr lang="en-GB" altLang="es-PY" sz="2400">
              <a:latin typeface="Nimbus Roman No9 L;Times New Ro" pitchFamily="16" charset="0"/>
            </a:endParaRPr>
          </a:p>
          <a:p>
            <a:pPr>
              <a:lnSpc>
                <a:spcPct val="116000"/>
              </a:lnSpc>
              <a:spcBef>
                <a:spcPts val="288"/>
              </a:spcBef>
            </a:pPr>
            <a:endParaRPr lang="en-GB" altLang="es-PY" sz="2400">
              <a:latin typeface="Nimbus Roman No9 L;Times New Ro" pitchFamily="16" charset="0"/>
            </a:endParaRPr>
          </a:p>
          <a:p>
            <a:pPr>
              <a:lnSpc>
                <a:spcPct val="116000"/>
              </a:lnSpc>
              <a:spcBef>
                <a:spcPts val="288"/>
              </a:spcBef>
            </a:pPr>
            <a:r>
              <a:rPr lang="en-GB" altLang="es-PY" sz="2400">
                <a:latin typeface="Nimbus Roman No9 L;Times New Ro" pitchFamily="16" charset="0"/>
              </a:rPr>
              <a:t>las inquietudes, preocupaciones , percepciones y representaciones de la gente que habita el territorio</a:t>
            </a:r>
          </a:p>
          <a:p>
            <a:pPr>
              <a:lnSpc>
                <a:spcPct val="116000"/>
              </a:lnSpc>
              <a:spcBef>
                <a:spcPts val="288"/>
              </a:spcBef>
            </a:pPr>
            <a:endParaRPr lang="en-GB" altLang="es-PY" sz="2400">
              <a:latin typeface="Nimbus Roman No9 L;Times New Ro" pitchFamily="16" charset="0"/>
            </a:endParaRPr>
          </a:p>
          <a:p>
            <a:pPr>
              <a:lnSpc>
                <a:spcPct val="116000"/>
              </a:lnSpc>
              <a:spcBef>
                <a:spcPts val="288"/>
              </a:spcBef>
            </a:pPr>
            <a:endParaRPr lang="en-GB" altLang="es-PY" sz="2400">
              <a:latin typeface="Nimbus Roman No9 L;Times New Ro" pitchFamily="16" charset="0"/>
            </a:endParaRPr>
          </a:p>
          <a:p>
            <a:pPr>
              <a:lnSpc>
                <a:spcPct val="116000"/>
              </a:lnSpc>
              <a:spcBef>
                <a:spcPts val="288"/>
              </a:spcBef>
            </a:pPr>
            <a:r>
              <a:rPr lang="en-GB" altLang="es-PY" sz="2400">
                <a:latin typeface="Nimbus Roman No9 L;Times New Ro" pitchFamily="16" charset="0"/>
              </a:rPr>
              <a:t>las acciones de otros actores ajenos al territorio o presentes pero con intereses externos.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39700"/>
            <a:ext cx="5334000" cy="675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157163"/>
            <a:ext cx="4505325" cy="701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157163"/>
            <a:ext cx="5497513"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6" name="Text Box 2"/>
          <p:cNvSpPr txBox="1">
            <a:spLocks noChangeArrowheads="1"/>
          </p:cNvSpPr>
          <p:nvPr/>
        </p:nvSpPr>
        <p:spPr bwMode="auto">
          <a:xfrm>
            <a:off x="1890713" y="212725"/>
            <a:ext cx="606266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Aporte tecnológico al monitoreo</a:t>
            </a:r>
          </a:p>
        </p:txBody>
      </p:sp>
      <p:sp>
        <p:nvSpPr>
          <p:cNvPr id="36867" name="Text Box 3"/>
          <p:cNvSpPr txBox="1">
            <a:spLocks noChangeArrowheads="1"/>
          </p:cNvSpPr>
          <p:nvPr/>
        </p:nvSpPr>
        <p:spPr bwMode="auto">
          <a:xfrm>
            <a:off x="422275" y="1017588"/>
            <a:ext cx="3922713"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9pPr>
          </a:lstStyle>
          <a:p>
            <a:pPr>
              <a:lnSpc>
                <a:spcPct val="124000"/>
              </a:lnSpc>
            </a:pPr>
            <a:r>
              <a:rPr lang="en-GB" altLang="es-PY" b="1"/>
              <a:t>Aportes mediante la teledetección</a:t>
            </a:r>
          </a:p>
        </p:txBody>
      </p:sp>
      <p:sp>
        <p:nvSpPr>
          <p:cNvPr id="36868" name="Text Box 4"/>
          <p:cNvSpPr txBox="1">
            <a:spLocks noChangeArrowheads="1"/>
          </p:cNvSpPr>
          <p:nvPr/>
        </p:nvSpPr>
        <p:spPr bwMode="auto">
          <a:xfrm>
            <a:off x="358775" y="3332163"/>
            <a:ext cx="3967163"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Lst>
              <a:defRPr>
                <a:solidFill>
                  <a:srgbClr val="000000"/>
                </a:solidFill>
                <a:latin typeface="Arial" charset="0"/>
                <a:ea typeface="DejaVuSans" charset="0"/>
                <a:cs typeface="DejaVuSans" charset="0"/>
              </a:defRPr>
            </a:lvl9pPr>
          </a:lstStyle>
          <a:p>
            <a:pPr>
              <a:lnSpc>
                <a:spcPct val="124000"/>
              </a:lnSpc>
            </a:pPr>
            <a:r>
              <a:rPr lang="en-GB" altLang="es-PY" b="1"/>
              <a:t>Aportes en la capacitación</a:t>
            </a:r>
          </a:p>
        </p:txBody>
      </p:sp>
      <p:sp>
        <p:nvSpPr>
          <p:cNvPr id="36869" name="Text Box 5"/>
          <p:cNvSpPr txBox="1">
            <a:spLocks noChangeArrowheads="1"/>
          </p:cNvSpPr>
          <p:nvPr/>
        </p:nvSpPr>
        <p:spPr bwMode="auto">
          <a:xfrm>
            <a:off x="376238" y="3911600"/>
            <a:ext cx="581660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9pPr>
          </a:lstStyle>
          <a:p>
            <a:pPr>
              <a:lnSpc>
                <a:spcPct val="124000"/>
              </a:lnSpc>
            </a:pPr>
            <a:r>
              <a:rPr lang="en-GB" altLang="es-PY" b="1"/>
              <a:t>Aportes en la sistematización de la información</a:t>
            </a:r>
          </a:p>
        </p:txBody>
      </p:sp>
      <p:sp>
        <p:nvSpPr>
          <p:cNvPr id="36870" name="Text Box 6"/>
          <p:cNvSpPr txBox="1">
            <a:spLocks noChangeArrowheads="1"/>
          </p:cNvSpPr>
          <p:nvPr/>
        </p:nvSpPr>
        <p:spPr bwMode="auto">
          <a:xfrm>
            <a:off x="341313" y="5343525"/>
            <a:ext cx="726122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nSpc>
                <a:spcPct val="124000"/>
              </a:lnSpc>
            </a:pPr>
            <a:r>
              <a:rPr lang="en-GB" altLang="es-PY" b="1"/>
              <a:t>Aportes en el desarrollo de sistemas para compartir los datos</a:t>
            </a:r>
          </a:p>
        </p:txBody>
      </p:sp>
      <p:sp>
        <p:nvSpPr>
          <p:cNvPr id="36871" name="Text Box 7"/>
          <p:cNvSpPr txBox="1">
            <a:spLocks noChangeArrowheads="1"/>
          </p:cNvSpPr>
          <p:nvPr/>
        </p:nvSpPr>
        <p:spPr bwMode="auto">
          <a:xfrm>
            <a:off x="925513" y="1346200"/>
            <a:ext cx="8415337" cy="194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gn="just">
              <a:lnSpc>
                <a:spcPct val="124000"/>
              </a:lnSpc>
            </a:pPr>
            <a:endParaRPr lang="en-GB" altLang="es-PY" sz="700"/>
          </a:p>
          <a:p>
            <a:pPr algn="just">
              <a:lnSpc>
                <a:spcPct val="124000"/>
              </a:lnSpc>
            </a:pPr>
            <a:r>
              <a:rPr lang="en-GB" altLang="es-PY" sz="1400"/>
              <a:t>Identificar los componentes de las imágenes que definen patrones de paisaje</a:t>
            </a:r>
          </a:p>
          <a:p>
            <a:pPr algn="just">
              <a:lnSpc>
                <a:spcPct val="124000"/>
              </a:lnSpc>
            </a:pPr>
            <a:endParaRPr lang="en-GB" altLang="es-PY" sz="700"/>
          </a:p>
          <a:p>
            <a:pPr algn="just">
              <a:lnSpc>
                <a:spcPct val="124000"/>
              </a:lnSpc>
            </a:pPr>
            <a:r>
              <a:rPr lang="en-GB" altLang="es-PY" sz="1400"/>
              <a:t>Identificar diacrónicamente los cambios en dichos patrones</a:t>
            </a:r>
          </a:p>
          <a:p>
            <a:pPr algn="just">
              <a:lnSpc>
                <a:spcPct val="124000"/>
              </a:lnSpc>
            </a:pPr>
            <a:endParaRPr lang="en-GB" altLang="es-PY" sz="700"/>
          </a:p>
          <a:p>
            <a:pPr algn="just">
              <a:lnSpc>
                <a:spcPct val="124000"/>
              </a:lnSpc>
            </a:pPr>
            <a:r>
              <a:rPr lang="en-GB" altLang="es-PY" sz="1400"/>
              <a:t>Relacionar los cambios en los patrones de paisaje con sus posibles causas visibles en las imágenes</a:t>
            </a:r>
          </a:p>
          <a:p>
            <a:pPr algn="just">
              <a:lnSpc>
                <a:spcPct val="124000"/>
              </a:lnSpc>
            </a:pPr>
            <a:endParaRPr lang="en-GB" altLang="es-PY" sz="700"/>
          </a:p>
          <a:p>
            <a:pPr algn="just">
              <a:lnSpc>
                <a:spcPct val="124000"/>
              </a:lnSpc>
            </a:pPr>
            <a:r>
              <a:rPr lang="en-GB" altLang="es-PY" sz="1400"/>
              <a:t>Acompañar y orientar en los casos en que fuera necesario, la identificación de los sitios más críticos en el relevamiento sobre la costa del río y los humedales adyacentes.  </a:t>
            </a:r>
          </a:p>
        </p:txBody>
      </p:sp>
      <p:sp>
        <p:nvSpPr>
          <p:cNvPr id="36872" name="Text Box 8"/>
          <p:cNvSpPr txBox="1">
            <a:spLocks noChangeArrowheads="1"/>
          </p:cNvSpPr>
          <p:nvPr/>
        </p:nvSpPr>
        <p:spPr bwMode="auto">
          <a:xfrm>
            <a:off x="871538" y="4424363"/>
            <a:ext cx="5827712"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ejaVuSans" charset="0"/>
                <a:cs typeface="DejaVuSans" charset="0"/>
              </a:defRPr>
            </a:lvl9pPr>
          </a:lstStyle>
          <a:p>
            <a:pPr>
              <a:lnSpc>
                <a:spcPct val="124000"/>
              </a:lnSpc>
            </a:pPr>
            <a:r>
              <a:rPr lang="en-GB" altLang="es-PY" sz="1400"/>
              <a:t>Desarrollo de bases de datos Postgre-GIS</a:t>
            </a:r>
          </a:p>
          <a:p>
            <a:pPr>
              <a:lnSpc>
                <a:spcPct val="186000"/>
              </a:lnSpc>
            </a:pPr>
            <a:r>
              <a:rPr lang="en-GB" altLang="es-PY" sz="1400"/>
              <a:t>Desarrollo de capas para el servicio de mapas web (WMS)</a:t>
            </a:r>
            <a:r>
              <a:rPr lang="ar-SA" altLang="es-PY" sz="1400">
                <a:cs typeface="Arial" charset="0"/>
              </a:rPr>
              <a:t>‏</a:t>
            </a:r>
            <a:endParaRPr lang="en-GB" altLang="es-PY" sz="1400"/>
          </a:p>
        </p:txBody>
      </p:sp>
      <p:sp>
        <p:nvSpPr>
          <p:cNvPr id="36873" name="Text Box 9"/>
          <p:cNvSpPr txBox="1">
            <a:spLocks noChangeArrowheads="1"/>
          </p:cNvSpPr>
          <p:nvPr/>
        </p:nvSpPr>
        <p:spPr bwMode="auto">
          <a:xfrm>
            <a:off x="814388" y="5810250"/>
            <a:ext cx="8056562"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nSpc>
                <a:spcPct val="124000"/>
              </a:lnSpc>
            </a:pPr>
            <a:r>
              <a:rPr lang="en-GB" altLang="es-PY" sz="1400"/>
              <a:t>Desarrollo de un servidor WEB de mapas</a:t>
            </a:r>
          </a:p>
          <a:p>
            <a:pPr>
              <a:lnSpc>
                <a:spcPct val="124000"/>
              </a:lnSpc>
            </a:pPr>
            <a:endParaRPr lang="en-GB" altLang="es-PY" sz="700"/>
          </a:p>
          <a:p>
            <a:pPr>
              <a:lnSpc>
                <a:spcPct val="124000"/>
              </a:lnSpc>
            </a:pPr>
            <a:r>
              <a:rPr lang="en-GB" altLang="es-PY" sz="1400"/>
              <a:t>Desarrollo de un esquema de trabajo que permita compartir los datos mediante la participación en las Infraestructuras de Datos Espaciales (IDE) existentes o a crearse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279400" y="673100"/>
            <a:ext cx="91884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La apropiación de los sistemas de representación geográfica</a:t>
            </a:r>
          </a:p>
        </p:txBody>
      </p:sp>
      <p:sp>
        <p:nvSpPr>
          <p:cNvPr id="37890" name="Text Box 2"/>
          <p:cNvSpPr txBox="1">
            <a:spLocks noChangeArrowheads="1"/>
          </p:cNvSpPr>
          <p:nvPr/>
        </p:nvSpPr>
        <p:spPr bwMode="auto">
          <a:xfrm>
            <a:off x="985838" y="1557338"/>
            <a:ext cx="4370387" cy="178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Lst>
              <a:defRPr>
                <a:solidFill>
                  <a:srgbClr val="000000"/>
                </a:solidFill>
                <a:latin typeface="Arial" charset="0"/>
                <a:ea typeface="DejaVuSans" charset="0"/>
                <a:cs typeface="DejaVuSans" charset="0"/>
              </a:defRPr>
            </a:lvl9pPr>
          </a:lstStyle>
          <a:p>
            <a:pPr>
              <a:lnSpc>
                <a:spcPct val="124000"/>
              </a:lnSpc>
            </a:pPr>
            <a:r>
              <a:rPr lang="en-GB" altLang="es-PY"/>
              <a:t>Uso del GPS</a:t>
            </a:r>
          </a:p>
          <a:p>
            <a:pPr>
              <a:lnSpc>
                <a:spcPct val="124000"/>
              </a:lnSpc>
            </a:pPr>
            <a:endParaRPr lang="en-GB" altLang="es-PY"/>
          </a:p>
          <a:p>
            <a:pPr>
              <a:lnSpc>
                <a:spcPct val="124000"/>
              </a:lnSpc>
            </a:pPr>
            <a:r>
              <a:rPr lang="en-GB" altLang="es-PY"/>
              <a:t>Registro fotográfico</a:t>
            </a:r>
          </a:p>
          <a:p>
            <a:pPr>
              <a:lnSpc>
                <a:spcPct val="124000"/>
              </a:lnSpc>
            </a:pPr>
            <a:endParaRPr lang="en-GB" altLang="es-PY"/>
          </a:p>
          <a:p>
            <a:pPr>
              <a:lnSpc>
                <a:spcPct val="124000"/>
              </a:lnSpc>
            </a:pPr>
            <a:r>
              <a:rPr lang="en-GB" altLang="es-PY"/>
              <a:t>Memoria</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4197350"/>
            <a:ext cx="3794125" cy="283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1304925"/>
            <a:ext cx="3049588" cy="2274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3255963"/>
            <a:ext cx="2840037" cy="358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749425" y="1039813"/>
            <a:ext cx="6935788"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3200" b="1" i="1"/>
              <a:t>Las miradas del paisaje</a:t>
            </a:r>
          </a:p>
        </p:txBody>
      </p:sp>
      <p:sp>
        <p:nvSpPr>
          <p:cNvPr id="38914" name="Text Box 2"/>
          <p:cNvSpPr txBox="1">
            <a:spLocks noChangeArrowheads="1"/>
          </p:cNvSpPr>
          <p:nvPr/>
        </p:nvSpPr>
        <p:spPr bwMode="auto">
          <a:xfrm>
            <a:off x="1676400" y="1997075"/>
            <a:ext cx="6883400" cy="458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2400" b="1"/>
              <a:t>Dimensión horizontal</a:t>
            </a:r>
          </a:p>
          <a:p>
            <a:pPr algn="ctr">
              <a:lnSpc>
                <a:spcPct val="124000"/>
              </a:lnSpc>
            </a:pPr>
            <a:r>
              <a:rPr lang="en-GB" altLang="es-PY" b="1"/>
              <a:t>Desde la experiencia cotidiana</a:t>
            </a:r>
          </a:p>
          <a:p>
            <a:pPr algn="ctr">
              <a:lnSpc>
                <a:spcPct val="124000"/>
              </a:lnSpc>
            </a:pPr>
            <a:r>
              <a:rPr lang="en-GB" altLang="es-PY" b="1"/>
              <a:t>permite  </a:t>
            </a:r>
          </a:p>
          <a:p>
            <a:pPr>
              <a:lnSpc>
                <a:spcPct val="124000"/>
              </a:lnSpc>
            </a:pPr>
            <a:r>
              <a:rPr lang="en-GB" altLang="es-PY" b="1"/>
              <a:t>		constatarla existencia de estructuras de paisaje</a:t>
            </a:r>
          </a:p>
          <a:p>
            <a:pPr>
              <a:lnSpc>
                <a:spcPct val="124000"/>
              </a:lnSpc>
            </a:pPr>
            <a:r>
              <a:rPr lang="en-GB" altLang="es-PY" b="1"/>
              <a:t>		identificar sus funciones</a:t>
            </a:r>
          </a:p>
          <a:p>
            <a:pPr>
              <a:lnSpc>
                <a:spcPct val="124000"/>
              </a:lnSpc>
            </a:pPr>
            <a:r>
              <a:rPr lang="en-GB" altLang="es-PY" b="1"/>
              <a:t>		identificar sus cambios</a:t>
            </a:r>
          </a:p>
          <a:p>
            <a:pPr>
              <a:lnSpc>
                <a:spcPct val="124000"/>
              </a:lnSpc>
            </a:pPr>
            <a:endParaRPr lang="en-GB" altLang="es-PY" sz="2400" b="1"/>
          </a:p>
          <a:p>
            <a:pPr algn="ctr">
              <a:lnSpc>
                <a:spcPct val="124000"/>
              </a:lnSpc>
            </a:pPr>
            <a:r>
              <a:rPr lang="en-GB" altLang="es-PY" sz="2400" b="1"/>
              <a:t>Dimensión vertical</a:t>
            </a:r>
          </a:p>
          <a:p>
            <a:pPr algn="ctr">
              <a:lnSpc>
                <a:spcPct val="124000"/>
              </a:lnSpc>
            </a:pPr>
            <a:r>
              <a:rPr lang="en-GB" altLang="es-PY" b="1"/>
              <a:t>La mirada “desde arriba”</a:t>
            </a:r>
          </a:p>
          <a:p>
            <a:pPr algn="ctr">
              <a:lnSpc>
                <a:spcPct val="124000"/>
              </a:lnSpc>
            </a:pPr>
            <a:r>
              <a:rPr lang="en-GB" altLang="es-PY" b="1"/>
              <a:t>permite </a:t>
            </a:r>
          </a:p>
          <a:p>
            <a:pPr>
              <a:lnSpc>
                <a:spcPct val="124000"/>
              </a:lnSpc>
            </a:pPr>
            <a:r>
              <a:rPr lang="en-GB" altLang="es-PY" b="1"/>
              <a:t>		identificar las estructuras del paisaje</a:t>
            </a:r>
          </a:p>
          <a:p>
            <a:pPr>
              <a:lnSpc>
                <a:spcPct val="124000"/>
              </a:lnSpc>
            </a:pPr>
            <a:r>
              <a:rPr lang="en-GB" altLang="es-PY" b="1"/>
              <a:t>		identificar sus cambios en el tiempo</a:t>
            </a:r>
          </a:p>
        </p:txBody>
      </p:sp>
      <p:sp>
        <p:nvSpPr>
          <p:cNvPr id="38915" name="Text Box 3"/>
          <p:cNvSpPr txBox="1">
            <a:spLocks noChangeArrowheads="1"/>
          </p:cNvSpPr>
          <p:nvPr/>
        </p:nvSpPr>
        <p:spPr bwMode="auto">
          <a:xfrm>
            <a:off x="3754438" y="3697288"/>
            <a:ext cx="2222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49400" y="2336800"/>
            <a:ext cx="6692900"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Sans" charset="0"/>
                <a:cs typeface="DejaVuSans" charset="0"/>
              </a:defRPr>
            </a:lvl9pPr>
          </a:lstStyle>
          <a:p>
            <a:pPr algn="ctr">
              <a:lnSpc>
                <a:spcPct val="124000"/>
              </a:lnSpc>
            </a:pPr>
            <a:r>
              <a:rPr lang="en-GB" altLang="es-PY" sz="3200" b="1" i="1"/>
              <a:t>Desarrollo del monitoreo </a:t>
            </a:r>
          </a:p>
          <a:p>
            <a:pPr algn="ctr">
              <a:lnSpc>
                <a:spcPct val="124000"/>
              </a:lnSpc>
            </a:pPr>
            <a:r>
              <a:rPr lang="en-GB" altLang="es-PY" sz="3200" b="1" i="1"/>
              <a:t>como actividad permanente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663700" y="609600"/>
            <a:ext cx="74803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sz="2400" b="1" i="1"/>
              <a:t>Algunas conclusiones de nuestra experiencia</a:t>
            </a:r>
          </a:p>
        </p:txBody>
      </p:sp>
      <p:sp>
        <p:nvSpPr>
          <p:cNvPr id="40962" name="Text Box 2"/>
          <p:cNvSpPr txBox="1">
            <a:spLocks noChangeArrowheads="1"/>
          </p:cNvSpPr>
          <p:nvPr/>
        </p:nvSpPr>
        <p:spPr bwMode="auto">
          <a:xfrm>
            <a:off x="1346200" y="1993900"/>
            <a:ext cx="72644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sp>
        <p:nvSpPr>
          <p:cNvPr id="40963" name="Text Box 3"/>
          <p:cNvSpPr txBox="1">
            <a:spLocks noChangeArrowheads="1"/>
          </p:cNvSpPr>
          <p:nvPr/>
        </p:nvSpPr>
        <p:spPr bwMode="auto">
          <a:xfrm>
            <a:off x="1181100" y="1651000"/>
            <a:ext cx="8255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Y"/>
          </a:p>
        </p:txBody>
      </p:sp>
      <p:sp>
        <p:nvSpPr>
          <p:cNvPr id="40964" name="Text Box 4"/>
          <p:cNvSpPr txBox="1">
            <a:spLocks noChangeArrowheads="1"/>
          </p:cNvSpPr>
          <p:nvPr/>
        </p:nvSpPr>
        <p:spPr bwMode="auto">
          <a:xfrm>
            <a:off x="673100" y="1765300"/>
            <a:ext cx="8966200" cy="531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4572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gn="just">
              <a:lnSpc>
                <a:spcPct val="124000"/>
              </a:lnSpc>
            </a:pPr>
            <a:r>
              <a:rPr lang="en-GB" altLang="es-PY" b="1"/>
              <a:t>Los cambios en los patrones de paisaje, son debidos a los procesos de colmatación, pérdida de cauce y bañado de áreas secas boscosas</a:t>
            </a:r>
            <a:r>
              <a:rPr lang="en-GB" altLang="es-PY" sz="1600"/>
              <a:t>.</a:t>
            </a:r>
          </a:p>
          <a:p>
            <a:pPr algn="just">
              <a:lnSpc>
                <a:spcPct val="124000"/>
              </a:lnSpc>
            </a:pPr>
            <a:endParaRPr lang="en-GB" altLang="es-PY" sz="1600"/>
          </a:p>
          <a:p>
            <a:pPr algn="just">
              <a:lnSpc>
                <a:spcPct val="124000"/>
              </a:lnSpc>
            </a:pPr>
            <a:endParaRPr lang="en-GB" altLang="es-PY" sz="1600"/>
          </a:p>
          <a:p>
            <a:pPr algn="just">
              <a:lnSpc>
                <a:spcPct val="124000"/>
              </a:lnSpc>
              <a:spcBef>
                <a:spcPts val="288"/>
              </a:spcBef>
            </a:pPr>
            <a:r>
              <a:rPr lang="en-GB" altLang="es-PY" b="1">
                <a:ea typeface="Lucidasans" pitchFamily="32" charset="0"/>
                <a:cs typeface="Lucidasans" pitchFamily="32" charset="0"/>
              </a:rPr>
              <a:t>Muchos de estos cambios son previsibles, ya que la población local conoce el comportamiento del agua y su evolución de un año al otro</a:t>
            </a:r>
            <a:r>
              <a:rPr lang="en-GB" altLang="es-PY" sz="1600">
                <a:ea typeface="Lucidasans" pitchFamily="32" charset="0"/>
                <a:cs typeface="Lucidasans" pitchFamily="32" charset="0"/>
              </a:rPr>
              <a:t>.</a:t>
            </a:r>
          </a:p>
          <a:p>
            <a:pPr algn="just">
              <a:lnSpc>
                <a:spcPct val="124000"/>
              </a:lnSpc>
              <a:spcBef>
                <a:spcPts val="288"/>
              </a:spcBef>
            </a:pPr>
            <a:endParaRPr lang="en-GB" altLang="es-PY" sz="1600">
              <a:ea typeface="Lucidasans" pitchFamily="32" charset="0"/>
              <a:cs typeface="Lucidasans" pitchFamily="32" charset="0"/>
            </a:endParaRPr>
          </a:p>
          <a:p>
            <a:pPr algn="just">
              <a:lnSpc>
                <a:spcPct val="124000"/>
              </a:lnSpc>
              <a:spcBef>
                <a:spcPts val="288"/>
              </a:spcBef>
            </a:pPr>
            <a:endParaRPr lang="en-GB" altLang="es-PY" sz="1600">
              <a:ea typeface="Lucidasans" pitchFamily="32" charset="0"/>
              <a:cs typeface="Lucidasans" pitchFamily="32" charset="0"/>
            </a:endParaRPr>
          </a:p>
          <a:p>
            <a:pPr algn="just">
              <a:lnSpc>
                <a:spcPct val="124000"/>
              </a:lnSpc>
              <a:spcBef>
                <a:spcPts val="563"/>
              </a:spcBef>
            </a:pPr>
            <a:r>
              <a:rPr lang="en-GB" altLang="es-PY" b="1">
                <a:ea typeface="Lucidasans" pitchFamily="32" charset="0"/>
                <a:cs typeface="Lucidasans" pitchFamily="32" charset="0"/>
              </a:rPr>
              <a:t>Muchos de los problemas detectados se deben a que hasta ahora no hubo trabajos permanentes de identificaciones de la evolución d elos patrones de paisaje</a:t>
            </a:r>
            <a:r>
              <a:rPr lang="en-GB" altLang="es-PY" sz="1600">
                <a:ea typeface="Lucidasans" pitchFamily="32" charset="0"/>
                <a:cs typeface="Lucidasans" pitchFamily="32" charset="0"/>
              </a:rPr>
              <a:t>, lo cual derivó en pocos años a la pérdida del cauce, desbordes y formación de nuevos bañados, destrucción de infraestructuras y medios de producción, riesgos incrementales sobre la población, sus bienes y sus sistemas productivos (cambios significativos en los patrones de paisaje).</a:t>
            </a:r>
          </a:p>
          <a:p>
            <a:pPr algn="just">
              <a:lnSpc>
                <a:spcPct val="124000"/>
              </a:lnSpc>
            </a:pPr>
            <a:endParaRPr lang="en-GB" altLang="es-PY" sz="1600"/>
          </a:p>
          <a:p>
            <a:pPr algn="just">
              <a:lnSpc>
                <a:spcPct val="124000"/>
              </a:lnSpc>
            </a:pPr>
            <a:endParaRPr lang="en-GB" altLang="es-PY" sz="11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016000" y="2667000"/>
            <a:ext cx="82804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Sans" charset="0"/>
                <a:cs typeface="DejaVuSans" charset="0"/>
              </a:defRPr>
            </a:lvl9pPr>
          </a:lstStyle>
          <a:p>
            <a:pPr algn="ctr">
              <a:lnSpc>
                <a:spcPct val="124000"/>
              </a:lnSpc>
            </a:pPr>
            <a:r>
              <a:rPr lang="en-GB" altLang="es-PY" sz="4400" b="1"/>
              <a:t>El espacio como soporte de las representaciones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31800" y="647700"/>
            <a:ext cx="9309100" cy="668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nSpc>
                <a:spcPct val="124000"/>
              </a:lnSpc>
              <a:buFont typeface="Wingdings" charset="2"/>
              <a:buChar char=""/>
            </a:pPr>
            <a:r>
              <a:rPr lang="en-GB" altLang="es-PY"/>
              <a:t>El espacio como conjunto de sitios (puntos) relacionados entre sí por caminos (líneas)</a:t>
            </a:r>
            <a:r>
              <a:rPr lang="ar-SA" altLang="es-PY">
                <a:cs typeface="Arial" charset="0"/>
              </a:rPr>
              <a:t>‏</a:t>
            </a:r>
            <a:endParaRPr lang="en-GB" altLang="es-PY"/>
          </a:p>
          <a:p>
            <a:pPr>
              <a:lnSpc>
                <a:spcPct val="186000"/>
              </a:lnSpc>
              <a:buFont typeface="Wingdings" charset="2"/>
              <a:buChar char=""/>
            </a:pPr>
            <a:r>
              <a:rPr lang="en-GB" altLang="es-PY"/>
              <a:t>Sitios y caminos presentan </a:t>
            </a:r>
            <a:r>
              <a:rPr lang="en-GB" altLang="es-PY" i="1"/>
              <a:t>buffers</a:t>
            </a:r>
            <a:r>
              <a:rPr lang="en-GB" altLang="es-PY"/>
              <a:t> que se integran a los mismos</a:t>
            </a:r>
          </a:p>
          <a:p>
            <a:pPr>
              <a:lnSpc>
                <a:spcPct val="186000"/>
              </a:lnSpc>
              <a:buFont typeface="Wingdings" charset="2"/>
              <a:buChar char=""/>
            </a:pPr>
            <a:r>
              <a:rPr lang="en-GB" altLang="es-PY"/>
              <a:t>El concepto bidimensional de superficie es ajeno y pocas veces se entiende</a:t>
            </a:r>
          </a:p>
          <a:p>
            <a:pPr>
              <a:lnSpc>
                <a:spcPct val="186000"/>
              </a:lnSpc>
              <a:buFont typeface="Wingdings" charset="2"/>
              <a:buChar char=""/>
            </a:pPr>
            <a:r>
              <a:rPr lang="en-GB" altLang="es-PY"/>
              <a:t>La bi y tridimensionalidad del espacio se remite a la localización de las estructuras míticas y simbólicas</a:t>
            </a:r>
          </a:p>
          <a:p>
            <a:pPr>
              <a:lnSpc>
                <a:spcPct val="186000"/>
              </a:lnSpc>
              <a:buFont typeface="Wingdings" charset="2"/>
              <a:buChar char=""/>
            </a:pPr>
            <a:r>
              <a:rPr lang="en-GB" altLang="es-PY"/>
              <a:t>La ubicación del sujeto estructura toda la realidad</a:t>
            </a:r>
          </a:p>
          <a:p>
            <a:pPr>
              <a:lnSpc>
                <a:spcPct val="186000"/>
              </a:lnSpc>
              <a:buFont typeface="Wingdings" charset="2"/>
              <a:buChar char=""/>
            </a:pPr>
            <a:r>
              <a:rPr lang="en-GB" altLang="es-PY"/>
              <a:t>La identificación de sitios está relacionada con</a:t>
            </a:r>
          </a:p>
          <a:p>
            <a:pPr lvl="4">
              <a:lnSpc>
                <a:spcPct val="124000"/>
              </a:lnSpc>
              <a:buFont typeface="Wingdings" charset="2"/>
              <a:buChar char=""/>
            </a:pPr>
            <a:r>
              <a:rPr lang="en-GB" altLang="es-PY"/>
              <a:t>Hechos históricos</a:t>
            </a:r>
          </a:p>
          <a:p>
            <a:pPr lvl="4">
              <a:lnSpc>
                <a:spcPct val="124000"/>
              </a:lnSpc>
              <a:buFont typeface="Wingdings" charset="2"/>
              <a:buChar char=""/>
            </a:pPr>
            <a:r>
              <a:rPr lang="en-GB" altLang="es-PY"/>
              <a:t>Existencias de valor económico o ecológico</a:t>
            </a:r>
          </a:p>
          <a:p>
            <a:pPr lvl="4">
              <a:lnSpc>
                <a:spcPct val="124000"/>
              </a:lnSpc>
              <a:buFont typeface="Wingdings" charset="2"/>
              <a:buChar char=""/>
            </a:pPr>
            <a:r>
              <a:rPr lang="en-GB" altLang="es-PY"/>
              <a:t>Localización de seres míticos</a:t>
            </a:r>
          </a:p>
          <a:p>
            <a:pPr lvl="4">
              <a:lnSpc>
                <a:spcPct val="124000"/>
              </a:lnSpc>
              <a:buFont typeface="Wingdings" charset="2"/>
              <a:buChar char=""/>
            </a:pPr>
            <a:r>
              <a:rPr lang="en-GB" altLang="es-PY"/>
              <a:t>Fenómenos naturales de carácter excepcional</a:t>
            </a:r>
          </a:p>
          <a:p>
            <a:pPr lvl="4">
              <a:lnSpc>
                <a:spcPct val="186000"/>
              </a:lnSpc>
              <a:buFont typeface="Wingdings" charset="2"/>
              <a:buChar char=""/>
            </a:pPr>
            <a:r>
              <a:rPr lang="en-GB" altLang="es-PY"/>
              <a:t>Cada sitio o camino implica una relación simbólica que le da significado cultural</a:t>
            </a:r>
          </a:p>
          <a:p>
            <a:pPr lvl="4">
              <a:lnSpc>
                <a:spcPct val="186000"/>
              </a:lnSpc>
              <a:buFont typeface="Wingdings" charset="2"/>
              <a:buChar char=""/>
            </a:pPr>
            <a:r>
              <a:rPr lang="en-GB" altLang="es-PY"/>
              <a:t>Los fenómenos territoriales naturales pertenecen a seres no humanos</a:t>
            </a:r>
          </a:p>
          <a:p>
            <a:pPr lvl="4">
              <a:lnSpc>
                <a:spcPct val="186000"/>
              </a:lnSpc>
              <a:buFont typeface="Wingdings" charset="2"/>
              <a:buChar char=""/>
            </a:pPr>
            <a:r>
              <a:rPr lang="en-GB" altLang="es-PY"/>
              <a:t>La transformación de la naturaleza pertenece a un individuo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0"/>
            <a:ext cx="92043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2070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231900" y="2959100"/>
            <a:ext cx="79375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Sans" charset="0"/>
                <a:cs typeface="DejaVuSans" charset="0"/>
              </a:defRPr>
            </a:lvl9pPr>
          </a:lstStyle>
          <a:p>
            <a:pPr algn="ctr">
              <a:lnSpc>
                <a:spcPct val="124000"/>
              </a:lnSpc>
            </a:pPr>
            <a:r>
              <a:rPr lang="en-GB" altLang="es-PY" sz="4000" b="1"/>
              <a:t>La construcción del Paisaje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774700" y="1892300"/>
            <a:ext cx="8686800" cy="429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5pPr>
            <a:lvl6pPr marL="15367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6pPr>
            <a:lvl7pPr marL="19939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7pPr>
            <a:lvl8pPr marL="24511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8pPr>
            <a:lvl9pPr marL="2908300" indent="-215900" defTabSz="449263" fontAlgn="base" hangingPunct="0">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Sans" charset="0"/>
                <a:cs typeface="DejaVuSans" charset="0"/>
              </a:defRPr>
            </a:lvl9pPr>
          </a:lstStyle>
          <a:p>
            <a:pPr>
              <a:lnSpc>
                <a:spcPct val="124000"/>
              </a:lnSpc>
              <a:buFont typeface="Wingdings" charset="2"/>
              <a:buChar char=""/>
            </a:pPr>
            <a:r>
              <a:rPr lang="en-GB" altLang="es-PY" sz="2400" b="1"/>
              <a:t>Construcción ambiental </a:t>
            </a:r>
            <a:r>
              <a:rPr lang="en-GB" altLang="es-PY" sz="2400"/>
              <a:t>(en tanto resulta de la relación entre la sociedad y la naturaleza con quien esta sociedad interactúa)</a:t>
            </a:r>
            <a:r>
              <a:rPr lang="ar-SA" altLang="es-PY" sz="2400">
                <a:cs typeface="Arial" charset="0"/>
              </a:rPr>
              <a:t>‏</a:t>
            </a:r>
            <a:endParaRPr lang="en-GB" altLang="es-PY" sz="2400"/>
          </a:p>
          <a:p>
            <a:pPr>
              <a:lnSpc>
                <a:spcPct val="124000"/>
              </a:lnSpc>
            </a:pPr>
            <a:endParaRPr lang="en-GB" altLang="es-PY" sz="2400" b="1"/>
          </a:p>
          <a:p>
            <a:pPr>
              <a:lnSpc>
                <a:spcPct val="124000"/>
              </a:lnSpc>
              <a:buFont typeface="Wingdings" charset="2"/>
              <a:buChar char=""/>
            </a:pPr>
            <a:r>
              <a:rPr lang="en-GB" altLang="es-PY" sz="2400" b="1"/>
              <a:t>Es dinámica</a:t>
            </a:r>
          </a:p>
          <a:p>
            <a:pPr>
              <a:lnSpc>
                <a:spcPct val="124000"/>
              </a:lnSpc>
            </a:pPr>
            <a:endParaRPr lang="en-GB" altLang="es-PY" sz="2400" b="1"/>
          </a:p>
          <a:p>
            <a:pPr>
              <a:lnSpc>
                <a:spcPct val="124000"/>
              </a:lnSpc>
              <a:buFont typeface="Wingdings" charset="2"/>
              <a:buChar char=""/>
            </a:pPr>
            <a:r>
              <a:rPr lang="en-GB" altLang="es-PY" sz="2400" b="1"/>
              <a:t>Es recurrente a los ecosistemas, usos de la tierra, recursos y significados simbólicos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DejaVuSans"/>
        <a:cs typeface="DejaVuSans"/>
      </a:majorFont>
      <a:minorFont>
        <a:latin typeface="Arial"/>
        <a:ea typeface="DejaVuSans"/>
        <a:cs typeface="DejaVu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charset="2"/>
          <a:buNone/>
          <a:tabLst/>
          <a:defRPr kumimoji="0" lang="en-GB" altLang="es-PY"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charset="2"/>
          <a:buNone/>
          <a:tabLst/>
          <a:defRPr kumimoji="0" lang="en-GB" altLang="es-PY" sz="1800" b="0" i="0" u="none" strike="noStrike" cap="none" normalizeH="0" baseline="0" smtClean="0">
            <a:ln>
              <a:noFill/>
            </a:ln>
            <a:effectLst/>
            <a:latin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Personalizado</PresentationFormat>
  <Paragraphs>214</Paragraphs>
  <Slides>39</Slides>
  <Notes>38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Times New Roman</vt:lpstr>
      <vt:lpstr>Arial</vt:lpstr>
      <vt:lpstr>DejaVuSans</vt:lpstr>
      <vt:lpstr>Wingdings</vt:lpstr>
      <vt:lpstr>Symbol</vt:lpstr>
      <vt:lpstr>Helvetica</vt:lpstr>
      <vt:lpstr>Nimbus Roman No9 L;Times New Ro</vt:lpstr>
      <vt:lpstr>Lucidasans</vt:lpstr>
      <vt:lpstr>Tema de Office</vt:lpstr>
      <vt:lpstr>La participación de la población local en el monitoreo de los cambios del paisaje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participación de la población local en el monitoreo de los cambios del paisaje</dc:title>
  <dc:creator>Usuario</dc:creator>
  <cp:lastModifiedBy>hk</cp:lastModifiedBy>
  <cp:revision>1</cp:revision>
  <dcterms:modified xsi:type="dcterms:W3CDTF">2019-01-14T12:30:21Z</dcterms:modified>
</cp:coreProperties>
</file>